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5" r:id="rId1"/>
  </p:sldMasterIdLst>
  <p:notesMasterIdLst>
    <p:notesMasterId r:id="rId22"/>
  </p:notesMasterIdLst>
  <p:sldIdLst>
    <p:sldId id="330" r:id="rId2"/>
    <p:sldId id="331" r:id="rId3"/>
    <p:sldId id="325" r:id="rId4"/>
    <p:sldId id="316" r:id="rId5"/>
    <p:sldId id="326" r:id="rId6"/>
    <p:sldId id="327" r:id="rId7"/>
    <p:sldId id="328" r:id="rId8"/>
    <p:sldId id="329" r:id="rId9"/>
    <p:sldId id="274" r:id="rId10"/>
    <p:sldId id="280" r:id="rId11"/>
    <p:sldId id="281" r:id="rId12"/>
    <p:sldId id="282" r:id="rId13"/>
    <p:sldId id="283" r:id="rId14"/>
    <p:sldId id="285" r:id="rId15"/>
    <p:sldId id="332" r:id="rId16"/>
    <p:sldId id="333" r:id="rId17"/>
    <p:sldId id="334" r:id="rId18"/>
    <p:sldId id="335" r:id="rId19"/>
    <p:sldId id="322" r:id="rId20"/>
    <p:sldId id="320" r:id="rId21"/>
  </p:sldIdLst>
  <p:sldSz cx="14630400" cy="8229600"/>
  <p:notesSz cx="6735763" cy="9869488"/>
  <p:defaultTextStyle>
    <a:defPPr>
      <a:defRPr lang="en-US"/>
    </a:defPPr>
    <a:lvl1pPr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547688" indent="-90488"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1096963" indent="-182563"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644650" indent="-273050"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2193925" indent="-365125"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CS Kim Thư" initials="TK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D8D7C4"/>
    <a:srgbClr val="DDDCCB"/>
    <a:srgbClr val="FF3300"/>
    <a:srgbClr val="9900CC"/>
    <a:srgbClr val="CC0099"/>
    <a:srgbClr val="008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4" autoAdjust="0"/>
    <p:restoredTop sz="94549" autoAdjust="0"/>
  </p:normalViewPr>
  <p:slideViewPr>
    <p:cSldViewPr>
      <p:cViewPr>
        <p:scale>
          <a:sx n="75" d="100"/>
          <a:sy n="75" d="100"/>
        </p:scale>
        <p:origin x="-120" y="-522"/>
      </p:cViewPr>
      <p:guideLst>
        <p:guide orient="horz" pos="2592"/>
        <p:guide pos="46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8-13T22:08:49.405"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38:24.792"/>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7.446"/>
    </inkml:context>
    <inkml:brush xml:id="br0">
      <inkml:brushProperty name="width" value="0.025" units="cm"/>
      <inkml:brushProperty name="height" value="0.025" units="cm"/>
      <inkml:brushProperty name="ignorePressure" value="1"/>
    </inkml:brush>
  </inkml:definitions>
  <inkml:trace contextRef="#ctx0" brushRef="#br0">1 1,'0'0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5:23.842"/>
    </inkml:context>
    <inkml:brush xml:id="br0">
      <inkml:brushProperty name="width" value="0.35" units="cm"/>
      <inkml:brushProperty name="height" value="0.35" units="cm"/>
      <inkml:brushProperty name="ignorePressure" value="1"/>
    </inkml:brush>
  </inkml:definitions>
  <inkml:trace contextRef="#ctx0" brushRef="#br0">1 1,'0'0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28.95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29.793"/>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3.261"/>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3.82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4.19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9.965"/>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48.069"/>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48.435"/>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39:11.230"/>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0.451"/>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30.806"/>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49.68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0.02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0.381"/>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1.29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1.648"/>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4.49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0:54.85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28.533"/>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39:13.578"/>
    </inkml:context>
    <inkml:brush xml:id="br0">
      <inkml:brushProperty name="width" value="0.35" units="cm"/>
      <inkml:brushProperty name="height" value="0.35" units="cm"/>
      <inkml:brushProperty name="ignorePressure" value="1"/>
    </inkml:brush>
  </inkml:definitions>
  <inkml:trace contextRef="#ctx0" brushRef="#br0">0 1,'0'0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29.42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29.763"/>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0.2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0.58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5.48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5.840"/>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6.183"/>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6.55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trace contextRef="#ctx0" brushRef="#br0" timeOffset="1">0 0,'0'0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7.795"/>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8.15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39:14.620"/>
    </inkml:context>
    <inkml:brush xml:id="br0">
      <inkml:brushProperty name="width" value="0.35" units="cm"/>
      <inkml:brushProperty name="height" value="0.35" units="cm"/>
      <inkml:brushProperty name="ignorePressure" value="1"/>
    </inkml:brush>
  </inkml:definitions>
  <inkml:trace contextRef="#ctx0" brushRef="#br0">1 0,'0'0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0T17:01:38.52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trace contextRef="#ctx0" brushRef="#br0" timeOffset="1">0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5.528"/>
    </inkml:context>
    <inkml:brush xml:id="br0">
      <inkml:brushProperty name="width" value="0.025" units="cm"/>
      <inkml:brushProperty name="height" value="0.025" units="cm"/>
      <inkml:brushProperty name="ignorePressure" value="1"/>
    </inkml:brush>
  </inkml:definitions>
  <inkml:trace contextRef="#ctx0" brushRef="#br0">0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6.012"/>
    </inkml:context>
    <inkml:brush xml:id="br0">
      <inkml:brushProperty name="width" value="0.025" units="cm"/>
      <inkml:brushProperty name="height" value="0.025" units="cm"/>
      <inkml:brushProperty name="ignorePressure" value="1"/>
    </inkml:brush>
  </inkml:definitions>
  <inkml:trace contextRef="#ctx0" brushRef="#br0">0 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6.357"/>
    </inkml:context>
    <inkml:brush xml:id="br0">
      <inkml:brushProperty name="width" value="0.025" units="cm"/>
      <inkml:brushProperty name="height" value="0.025" units="cm"/>
      <inkml:brushProperty name="ignorePressure" value="1"/>
    </inkml:brush>
  </inkml:definitions>
  <inkml:trace contextRef="#ctx0" brushRef="#br0">0 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6.714"/>
    </inkml:context>
    <inkml:brush xml:id="br0">
      <inkml:brushProperty name="width" value="0.025" units="cm"/>
      <inkml:brushProperty name="height" value="0.025" units="cm"/>
      <inkml:brushProperty name="ignorePressure" value="1"/>
    </inkml:brush>
  </inkml:definitions>
  <inkml:trace contextRef="#ctx0" brushRef="#br0">0 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2T16:40:27.087"/>
    </inkml:context>
    <inkml:brush xml:id="br0">
      <inkml:brushProperty name="width" value="0.025" units="cm"/>
      <inkml:brushProperty name="height" value="0.025" units="cm"/>
      <inkml:brushProperty name="ignorePressure" value="1"/>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47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defTabSz="548640" eaLnBrk="1" fontAlgn="auto" hangingPunct="1">
              <a:spcBef>
                <a:spcPts val="0"/>
              </a:spcBef>
              <a:spcAft>
                <a:spcPts val="0"/>
              </a:spcAft>
              <a:defRPr sz="1200">
                <a:latin typeface="Arial Narrow" pitchFamily="34" charset="0"/>
              </a:defRPr>
            </a:lvl1pPr>
          </a:lstStyle>
          <a:p>
            <a:pPr>
              <a:defRPr/>
            </a:pPr>
            <a:endParaRPr lang="en-US"/>
          </a:p>
        </p:txBody>
      </p:sp>
      <p:sp>
        <p:nvSpPr>
          <p:cNvPr id="414723"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defTabSz="548640" eaLnBrk="1" fontAlgn="auto" hangingPunct="1">
              <a:spcBef>
                <a:spcPts val="0"/>
              </a:spcBef>
              <a:spcAft>
                <a:spcPts val="0"/>
              </a:spcAft>
              <a:defRPr sz="1200">
                <a:latin typeface="Arial Narrow" pitchFamily="34"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77788" y="739775"/>
            <a:ext cx="658018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4725" name="Rectangle 5"/>
          <p:cNvSpPr>
            <a:spLocks noGrp="1" noChangeArrowheads="1"/>
          </p:cNvSpPr>
          <p:nvPr>
            <p:ph type="body" sz="quarter" idx="3"/>
          </p:nvPr>
        </p:nvSpPr>
        <p:spPr bwMode="auto">
          <a:xfrm>
            <a:off x="673100" y="4687888"/>
            <a:ext cx="5389563" cy="4441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4726" name="Rectangle 6"/>
          <p:cNvSpPr>
            <a:spLocks noGrp="1" noChangeArrowheads="1"/>
          </p:cNvSpPr>
          <p:nvPr>
            <p:ph type="ftr" sz="quarter" idx="4"/>
          </p:nvPr>
        </p:nvSpPr>
        <p:spPr bwMode="auto">
          <a:xfrm>
            <a:off x="0" y="9374188"/>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defTabSz="548640" eaLnBrk="1" fontAlgn="auto" hangingPunct="1">
              <a:spcBef>
                <a:spcPts val="0"/>
              </a:spcBef>
              <a:spcAft>
                <a:spcPts val="0"/>
              </a:spcAft>
              <a:defRPr sz="1200">
                <a:latin typeface="Arial Narrow" pitchFamily="34" charset="0"/>
              </a:defRPr>
            </a:lvl1pPr>
          </a:lstStyle>
          <a:p>
            <a:pPr>
              <a:defRPr/>
            </a:pPr>
            <a:endParaRPr lang="en-US"/>
          </a:p>
        </p:txBody>
      </p:sp>
      <p:sp>
        <p:nvSpPr>
          <p:cNvPr id="414727" name="Rectangle 7"/>
          <p:cNvSpPr>
            <a:spLocks noGrp="1" noChangeArrowheads="1"/>
          </p:cNvSpPr>
          <p:nvPr>
            <p:ph type="sldNum" sz="quarter" idx="5"/>
          </p:nvPr>
        </p:nvSpPr>
        <p:spPr bwMode="auto">
          <a:xfrm>
            <a:off x="3814763" y="9374188"/>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Narrow" panose="020B0606020202030204" pitchFamily="34" charset="0"/>
              </a:defRPr>
            </a:lvl1pPr>
          </a:lstStyle>
          <a:p>
            <a:fld id="{6DF05EAA-2CB0-4CB3-A129-FAA2DEDF76D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400" kern="1200">
        <a:solidFill>
          <a:schemeClr val="tx1"/>
        </a:solidFill>
        <a:latin typeface="Arial Narrow" pitchFamily="34" charset="0"/>
        <a:ea typeface="+mn-ea"/>
        <a:cs typeface="+mn-cs"/>
      </a:defRPr>
    </a:lvl1pPr>
    <a:lvl2pPr marL="547688" algn="l" rtl="0" eaLnBrk="0" fontAlgn="base" hangingPunct="0">
      <a:spcBef>
        <a:spcPct val="30000"/>
      </a:spcBef>
      <a:spcAft>
        <a:spcPct val="0"/>
      </a:spcAft>
      <a:defRPr kumimoji="1" sz="1400" kern="1200">
        <a:solidFill>
          <a:schemeClr val="tx1"/>
        </a:solidFill>
        <a:latin typeface="Arial Narrow" pitchFamily="34" charset="0"/>
        <a:ea typeface="+mn-ea"/>
        <a:cs typeface="+mn-cs"/>
      </a:defRPr>
    </a:lvl2pPr>
    <a:lvl3pPr marL="1096963" algn="l" rtl="0" eaLnBrk="0" fontAlgn="base" hangingPunct="0">
      <a:spcBef>
        <a:spcPct val="30000"/>
      </a:spcBef>
      <a:spcAft>
        <a:spcPct val="0"/>
      </a:spcAft>
      <a:defRPr kumimoji="1" sz="1400" kern="1200">
        <a:solidFill>
          <a:schemeClr val="tx1"/>
        </a:solidFill>
        <a:latin typeface="Arial Narrow" pitchFamily="34" charset="0"/>
        <a:ea typeface="+mn-ea"/>
        <a:cs typeface="+mn-cs"/>
      </a:defRPr>
    </a:lvl3pPr>
    <a:lvl4pPr marL="1644650" algn="l" rtl="0" eaLnBrk="0" fontAlgn="base" hangingPunct="0">
      <a:spcBef>
        <a:spcPct val="30000"/>
      </a:spcBef>
      <a:spcAft>
        <a:spcPct val="0"/>
      </a:spcAft>
      <a:defRPr kumimoji="1" sz="1400" kern="1200">
        <a:solidFill>
          <a:schemeClr val="tx1"/>
        </a:solidFill>
        <a:latin typeface="Arial Narrow" pitchFamily="34" charset="0"/>
        <a:ea typeface="+mn-ea"/>
        <a:cs typeface="+mn-cs"/>
      </a:defRPr>
    </a:lvl4pPr>
    <a:lvl5pPr marL="2193925" algn="l" rtl="0" eaLnBrk="0" fontAlgn="base" hangingPunct="0">
      <a:spcBef>
        <a:spcPct val="30000"/>
      </a:spcBef>
      <a:spcAft>
        <a:spcPct val="0"/>
      </a:spcAft>
      <a:defRPr kumimoji="1" sz="1400" kern="1200">
        <a:solidFill>
          <a:schemeClr val="tx1"/>
        </a:solidFill>
        <a:latin typeface="Arial Narrow" pitchFamily="34" charset="0"/>
        <a:ea typeface="+mn-ea"/>
        <a:cs typeface="+mn-cs"/>
      </a:defRPr>
    </a:lvl5pPr>
    <a:lvl6pPr marL="2743200" algn="l" defTabSz="1097280" rtl="0" eaLnBrk="1" latinLnBrk="0" hangingPunct="1">
      <a:defRPr sz="1440" kern="1200">
        <a:solidFill>
          <a:schemeClr val="tx1"/>
        </a:solidFill>
        <a:latin typeface="+mn-lt"/>
        <a:ea typeface="+mn-ea"/>
        <a:cs typeface="+mn-cs"/>
      </a:defRPr>
    </a:lvl6pPr>
    <a:lvl7pPr marL="3291840" algn="l" defTabSz="1097280" rtl="0" eaLnBrk="1" latinLnBrk="0" hangingPunct="1">
      <a:defRPr sz="1440" kern="1200">
        <a:solidFill>
          <a:schemeClr val="tx1"/>
        </a:solidFill>
        <a:latin typeface="+mn-lt"/>
        <a:ea typeface="+mn-ea"/>
        <a:cs typeface="+mn-cs"/>
      </a:defRPr>
    </a:lvl7pPr>
    <a:lvl8pPr marL="3840480" algn="l" defTabSz="1097280" rtl="0" eaLnBrk="1" latinLnBrk="0" hangingPunct="1">
      <a:defRPr sz="1440" kern="1200">
        <a:solidFill>
          <a:schemeClr val="tx1"/>
        </a:solidFill>
        <a:latin typeface="+mn-lt"/>
        <a:ea typeface="+mn-ea"/>
        <a:cs typeface="+mn-cs"/>
      </a:defRPr>
    </a:lvl8pPr>
    <a:lvl9pPr marL="4389120" algn="l" defTabSz="1097280" rtl="0" eaLnBrk="1" latinLnBrk="0" hangingPunct="1">
      <a:defRPr sz="144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4630400" cy="54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p:cNvCxnSpPr/>
          <p:nvPr/>
        </p:nvCxnSpPr>
        <p:spPr>
          <a:xfrm flipV="1">
            <a:off x="10064750" y="6316663"/>
            <a:ext cx="0" cy="109696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548640" y="5952164"/>
            <a:ext cx="9326880" cy="1755648"/>
          </a:xfrm>
        </p:spPr>
        <p:txBody>
          <a:bodyPr/>
          <a:lstStyle>
            <a:lvl1pPr algn="r">
              <a:defRPr sz="6000" spc="240" baseline="0"/>
            </a:lvl1pPr>
          </a:lstStyle>
          <a:p>
            <a:r>
              <a:rPr lang="en-US" smtClean="0"/>
              <a:t>Click to edit Master title style</a:t>
            </a:r>
            <a:endParaRPr lang="en-US" dirty="0"/>
          </a:p>
        </p:txBody>
      </p:sp>
      <p:sp>
        <p:nvSpPr>
          <p:cNvPr id="3" name="Subtitle 2"/>
          <p:cNvSpPr>
            <a:spLocks noGrp="1"/>
          </p:cNvSpPr>
          <p:nvPr>
            <p:ph type="subTitle" idx="1"/>
          </p:nvPr>
        </p:nvSpPr>
        <p:spPr>
          <a:xfrm>
            <a:off x="10332720" y="5952164"/>
            <a:ext cx="3840480" cy="1755648"/>
          </a:xfrm>
        </p:spPr>
        <p:txBody>
          <a:bodyPr lIns="91440" rIns="91440" anchor="ctr"/>
          <a:lstStyle>
            <a:lvl1pPr marL="0" indent="0" algn="l">
              <a:lnSpc>
                <a:spcPct val="100000"/>
              </a:lnSpc>
              <a:spcBef>
                <a:spcPts val="0"/>
              </a:spcBef>
              <a:buNone/>
              <a:defRPr sz="2160">
                <a:solidFill>
                  <a:schemeClr val="tx1">
                    <a:lumMod val="90000"/>
                    <a:lumOff val="10000"/>
                  </a:schemeClr>
                </a:solidFill>
              </a:defRPr>
            </a:lvl1pPr>
            <a:lvl2pPr marL="548640" indent="0" algn="ctr">
              <a:buNone/>
              <a:defRPr sz="2160"/>
            </a:lvl2pPr>
            <a:lvl3pPr marL="1097280" indent="0" algn="ctr">
              <a:buNone/>
              <a:defRPr sz="2160"/>
            </a:lvl3pPr>
            <a:lvl4pPr marL="1645920" indent="0" algn="ctr">
              <a:buNone/>
              <a:defRPr sz="2160"/>
            </a:lvl4pPr>
            <a:lvl5pPr marL="2194560" indent="0" algn="ctr">
              <a:buNone/>
              <a:defRPr sz="2160"/>
            </a:lvl5pPr>
            <a:lvl6pPr marL="2743200" indent="0" algn="ctr">
              <a:buNone/>
              <a:defRPr sz="2160"/>
            </a:lvl6pPr>
            <a:lvl7pPr marL="3291840" indent="0" algn="ctr">
              <a:buNone/>
              <a:defRPr sz="2160"/>
            </a:lvl7pPr>
            <a:lvl8pPr marL="3840480" indent="0" algn="ctr">
              <a:buNone/>
              <a:defRPr sz="2160"/>
            </a:lvl8pPr>
            <a:lvl9pPr marL="4389120" indent="0" algn="ctr">
              <a:buNone/>
              <a:defRPr sz="2160"/>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lgn="l">
              <a:defRPr/>
            </a:lvl1pPr>
          </a:lstStyle>
          <a:p>
            <a:pPr>
              <a:defRPr/>
            </a:pPr>
            <a:fld id="{72F994FE-E063-43B3-A565-BF1AFA459419}" type="datetime10">
              <a:rPr lang="en-US" smtClean="0"/>
              <a:t>23:59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00F8F6CD-D5CB-4F40-8718-90A99B57CD37}" type="slidenum">
              <a:rPr lang="en-US" altLang="en-US"/>
              <a:pPr/>
              <a:t>‹#›</a:t>
            </a:fld>
            <a:endParaRPr lang="en-US" altLang="en-US"/>
          </a:p>
        </p:txBody>
      </p:sp>
    </p:spTree>
    <p:extLst>
      <p:ext uri="{BB962C8B-B14F-4D97-AF65-F5344CB8AC3E}">
        <p14:creationId xmlns:p14="http://schemas.microsoft.com/office/powerpoint/2010/main" val="226249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19C7700-C1BB-4644-ABCE-51CDB1EB8037}" type="datetime10">
              <a:rPr lang="en-US" smtClean="0"/>
              <a:t>23:59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7883D3A-C93E-4A79-92B0-8C23A022EE43}" type="slidenum">
              <a:rPr lang="en-US" altLang="en-US"/>
              <a:pPr/>
              <a:t>‹#›</a:t>
            </a:fld>
            <a:endParaRPr lang="en-US" altLang="en-US"/>
          </a:p>
        </p:txBody>
      </p:sp>
    </p:spTree>
    <p:extLst>
      <p:ext uri="{BB962C8B-B14F-4D97-AF65-F5344CB8AC3E}">
        <p14:creationId xmlns:p14="http://schemas.microsoft.com/office/powerpoint/2010/main" val="2978968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p:nvCxnSpPr>
        <p:spPr>
          <a:xfrm rot="5400000" flipV="1">
            <a:off x="12070557" y="70643"/>
            <a:ext cx="0" cy="109696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10469880" y="914400"/>
            <a:ext cx="3154680" cy="649224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88720" y="914400"/>
            <a:ext cx="9098280" cy="649224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C649A86-0865-48E5-8A32-CB48EDD8C656}" type="datetime10">
              <a:rPr lang="en-US" smtClean="0"/>
              <a:t>23:59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CA5B6AD-4CD3-49C1-B5F0-CBCF9FC17DB0}" type="slidenum">
              <a:rPr lang="en-US" altLang="en-US"/>
              <a:pPr/>
              <a:t>‹#›</a:t>
            </a:fld>
            <a:endParaRPr lang="en-US" altLang="en-US"/>
          </a:p>
        </p:txBody>
      </p:sp>
    </p:spTree>
    <p:extLst>
      <p:ext uri="{BB962C8B-B14F-4D97-AF65-F5344CB8AC3E}">
        <p14:creationId xmlns:p14="http://schemas.microsoft.com/office/powerpoint/2010/main" val="3410606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731520" y="329566"/>
            <a:ext cx="13167360" cy="1371600"/>
          </a:xfrm>
        </p:spPr>
        <p:txBody>
          <a:bodyPr/>
          <a:lstStyle/>
          <a:p>
            <a:r>
              <a:rPr lang="en-US"/>
              <a:t>Click to edit Master title style</a:t>
            </a:r>
          </a:p>
        </p:txBody>
      </p:sp>
      <p:sp>
        <p:nvSpPr>
          <p:cNvPr id="3" name="Content Placeholder 2"/>
          <p:cNvSpPr>
            <a:spLocks noGrp="1"/>
          </p:cNvSpPr>
          <p:nvPr>
            <p:ph sz="quarter" idx="1"/>
          </p:nvPr>
        </p:nvSpPr>
        <p:spPr>
          <a:xfrm>
            <a:off x="731520" y="1920240"/>
            <a:ext cx="6461760" cy="2623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7437120" y="1920240"/>
            <a:ext cx="6461760" cy="2623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731520" y="4726307"/>
            <a:ext cx="6461760" cy="26250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7437120" y="4726307"/>
            <a:ext cx="6461760" cy="26250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fld id="{BC141689-4964-410B-9AE9-19C24415D984}" type="datetime10">
              <a:rPr lang="en-US" smtClean="0"/>
              <a:t>23:59</a:t>
            </a:fld>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fld id="{C2540824-B784-4C40-BEDA-145E2FBC2D4C}" type="slidenum">
              <a:rPr lang="en-US" altLang="en-US"/>
              <a:pPr/>
              <a:t>‹#›</a:t>
            </a:fld>
            <a:endParaRPr lang="en-US" altLang="en-US"/>
          </a:p>
        </p:txBody>
      </p:sp>
    </p:spTree>
    <p:extLst>
      <p:ext uri="{BB962C8B-B14F-4D97-AF65-F5344CB8AC3E}">
        <p14:creationId xmlns:p14="http://schemas.microsoft.com/office/powerpoint/2010/main" val="479420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31520" y="329567"/>
            <a:ext cx="13167360" cy="70218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fld id="{31D1AE78-8228-48C0-AB34-646CA6EAA928}" type="datetime10">
              <a:rPr lang="en-US" smtClean="0"/>
              <a:t>23:59</a:t>
            </a:fld>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9AAF42DF-053C-457A-B41C-960462E6243E}" type="slidenum">
              <a:rPr lang="en-US" altLang="en-US"/>
              <a:pPr/>
              <a:t>‹#›</a:t>
            </a:fld>
            <a:endParaRPr lang="en-US" altLang="en-US"/>
          </a:p>
        </p:txBody>
      </p:sp>
    </p:spTree>
    <p:extLst>
      <p:ext uri="{BB962C8B-B14F-4D97-AF65-F5344CB8AC3E}">
        <p14:creationId xmlns:p14="http://schemas.microsoft.com/office/powerpoint/2010/main" val="283959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BFCB601-8BAF-4C2D-AC3E-D2621FE4474D}" type="datetime10">
              <a:rPr lang="en-US" smtClean="0"/>
              <a:t>23:59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E690B0-0BAF-40EE-BA66-577E18B4B296}" type="slidenum">
              <a:rPr lang="en-US" altLang="en-US"/>
              <a:pPr/>
              <a:t>‹#›</a:t>
            </a:fld>
            <a:endParaRPr lang="en-US" altLang="en-US"/>
          </a:p>
        </p:txBody>
      </p:sp>
    </p:spTree>
    <p:extLst>
      <p:ext uri="{BB962C8B-B14F-4D97-AF65-F5344CB8AC3E}">
        <p14:creationId xmlns:p14="http://schemas.microsoft.com/office/powerpoint/2010/main" val="169237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4630400" cy="5486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p:cNvCxnSpPr/>
          <p:nvPr/>
        </p:nvCxnSpPr>
        <p:spPr>
          <a:xfrm flipV="1">
            <a:off x="10064750" y="6316663"/>
            <a:ext cx="0" cy="109696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48640" y="5952164"/>
            <a:ext cx="9326880" cy="1755648"/>
          </a:xfrm>
        </p:spPr>
        <p:txBody>
          <a:bodyPr/>
          <a:lstStyle>
            <a:lvl1pPr algn="r">
              <a:defRPr sz="6000" b="0" spc="24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0332720" y="5952164"/>
            <a:ext cx="3840480" cy="1755648"/>
          </a:xfrm>
        </p:spPr>
        <p:txBody>
          <a:bodyPr lIns="91440" rIns="91440" anchor="ctr"/>
          <a:lstStyle>
            <a:lvl1pPr marL="0" indent="0">
              <a:lnSpc>
                <a:spcPct val="100000"/>
              </a:lnSpc>
              <a:spcBef>
                <a:spcPts val="0"/>
              </a:spcBef>
              <a:buNone/>
              <a:defRPr sz="2160">
                <a:solidFill>
                  <a:schemeClr val="tx1">
                    <a:lumMod val="90000"/>
                    <a:lumOff val="10000"/>
                  </a:schemeClr>
                </a:solidFill>
              </a:defRPr>
            </a:lvl1pPr>
            <a:lvl2pPr marL="548640" indent="0">
              <a:buNone/>
              <a:defRPr sz="2160">
                <a:solidFill>
                  <a:schemeClr val="tx1">
                    <a:tint val="75000"/>
                  </a:schemeClr>
                </a:solidFill>
              </a:defRPr>
            </a:lvl2pPr>
            <a:lvl3pPr marL="1097280" indent="0">
              <a:buNone/>
              <a:defRPr sz="1920">
                <a:solidFill>
                  <a:schemeClr val="tx1">
                    <a:tint val="75000"/>
                  </a:schemeClr>
                </a:solidFill>
              </a:defRPr>
            </a:lvl3pPr>
            <a:lvl4pPr marL="1645920" indent="0">
              <a:buNone/>
              <a:defRPr sz="1680">
                <a:solidFill>
                  <a:schemeClr val="tx1">
                    <a:tint val="75000"/>
                  </a:schemeClr>
                </a:solidFill>
              </a:defRPr>
            </a:lvl4pPr>
            <a:lvl5pPr marL="2194560" indent="0">
              <a:buNone/>
              <a:defRPr sz="1680">
                <a:solidFill>
                  <a:schemeClr val="tx1">
                    <a:tint val="75000"/>
                  </a:schemeClr>
                </a:solidFill>
              </a:defRPr>
            </a:lvl5pPr>
            <a:lvl6pPr marL="2743200" indent="0">
              <a:buNone/>
              <a:defRPr sz="1680">
                <a:solidFill>
                  <a:schemeClr val="tx1">
                    <a:tint val="75000"/>
                  </a:schemeClr>
                </a:solidFill>
              </a:defRPr>
            </a:lvl6pPr>
            <a:lvl7pPr marL="3291840" indent="0">
              <a:buNone/>
              <a:defRPr sz="1680">
                <a:solidFill>
                  <a:schemeClr val="tx1">
                    <a:tint val="75000"/>
                  </a:schemeClr>
                </a:solidFill>
              </a:defRPr>
            </a:lvl7pPr>
            <a:lvl8pPr marL="3840480" indent="0">
              <a:buNone/>
              <a:defRPr sz="1680">
                <a:solidFill>
                  <a:schemeClr val="tx1">
                    <a:tint val="75000"/>
                  </a:schemeClr>
                </a:solidFill>
              </a:defRPr>
            </a:lvl8pPr>
            <a:lvl9pPr marL="4389120" indent="0">
              <a:buNone/>
              <a:defRPr sz="1680">
                <a:solidFill>
                  <a:schemeClr val="tx1">
                    <a:tint val="75000"/>
                  </a:schemeClr>
                </a:solidFill>
              </a:defRPr>
            </a:lvl9pPr>
          </a:lstStyle>
          <a:p>
            <a:pPr lvl="0"/>
            <a:r>
              <a:rPr lang="en-US" smtClean="0"/>
              <a:t>Edit Master text styles</a:t>
            </a:r>
          </a:p>
        </p:txBody>
      </p:sp>
      <p:sp>
        <p:nvSpPr>
          <p:cNvPr id="6" name="Date Placeholder 3"/>
          <p:cNvSpPr>
            <a:spLocks noGrp="1"/>
          </p:cNvSpPr>
          <p:nvPr>
            <p:ph type="dt" sz="half" idx="10"/>
          </p:nvPr>
        </p:nvSpPr>
        <p:spPr/>
        <p:txBody>
          <a:bodyPr/>
          <a:lstStyle>
            <a:lvl1pPr>
              <a:defRPr/>
            </a:lvl1pPr>
          </a:lstStyle>
          <a:p>
            <a:pPr>
              <a:defRPr/>
            </a:pPr>
            <a:fld id="{4E904EE6-28CE-4C6A-8EE1-A2F5431A05FB}" type="datetime10">
              <a:rPr lang="en-US" smtClean="0"/>
              <a:t>23:59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42BAD692-5E15-4B7F-A0F0-616D0D5DF871}" type="slidenum">
              <a:rPr lang="en-US" altLang="en-US"/>
              <a:pPr/>
              <a:t>‹#›</a:t>
            </a:fld>
            <a:endParaRPr lang="en-US" altLang="en-US"/>
          </a:p>
        </p:txBody>
      </p:sp>
    </p:spTree>
    <p:extLst>
      <p:ext uri="{BB962C8B-B14F-4D97-AF65-F5344CB8AC3E}">
        <p14:creationId xmlns:p14="http://schemas.microsoft.com/office/powerpoint/2010/main" val="218792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28954" y="702259"/>
            <a:ext cx="11664086" cy="179953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28954" y="2743200"/>
            <a:ext cx="5705856" cy="482803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87184" y="2743200"/>
            <a:ext cx="5705856" cy="482803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6BADBF1-2242-4C8E-8305-FEED15081C9B}" type="datetime10">
              <a:rPr lang="en-US" smtClean="0"/>
              <a:t>23:59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459773A-B163-4D74-9C14-501BE3FBF316}" type="slidenum">
              <a:rPr lang="en-US" altLang="en-US"/>
              <a:pPr/>
              <a:t>‹#›</a:t>
            </a:fld>
            <a:endParaRPr lang="en-US" altLang="en-US"/>
          </a:p>
        </p:txBody>
      </p:sp>
    </p:spTree>
    <p:extLst>
      <p:ext uri="{BB962C8B-B14F-4D97-AF65-F5344CB8AC3E}">
        <p14:creationId xmlns:p14="http://schemas.microsoft.com/office/powerpoint/2010/main" val="654307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228954" y="702259"/>
            <a:ext cx="11664086" cy="179953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28954" y="2615563"/>
            <a:ext cx="5705856" cy="987552"/>
          </a:xfrm>
        </p:spPr>
        <p:txBody>
          <a:bodyPr lIns="137160" rIns="137160" anchor="ctr"/>
          <a:lstStyle>
            <a:lvl1pPr marL="0" indent="0">
              <a:spcBef>
                <a:spcPts val="0"/>
              </a:spcBef>
              <a:spcAft>
                <a:spcPts val="0"/>
              </a:spcAft>
              <a:buNone/>
              <a:defRPr sz="2760" b="0" cap="none" baseline="0">
                <a:solidFill>
                  <a:schemeClr val="accent2">
                    <a:lumMod val="75000"/>
                  </a:schemeClr>
                </a:solidFill>
                <a:latin typeface="+mn-lt"/>
              </a:defRPr>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Edit Master text styles</a:t>
            </a:r>
          </a:p>
        </p:txBody>
      </p:sp>
      <p:sp>
        <p:nvSpPr>
          <p:cNvPr id="4" name="Content Placeholder 3"/>
          <p:cNvSpPr>
            <a:spLocks noGrp="1"/>
          </p:cNvSpPr>
          <p:nvPr>
            <p:ph sz="half" idx="2"/>
          </p:nvPr>
        </p:nvSpPr>
        <p:spPr>
          <a:xfrm>
            <a:off x="1228954" y="3561346"/>
            <a:ext cx="5705856" cy="40098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187184" y="2615563"/>
            <a:ext cx="5705856" cy="987552"/>
          </a:xfrm>
        </p:spPr>
        <p:txBody>
          <a:bodyPr lIns="137160" rIns="137160" anchor="ctr"/>
          <a:lstStyle>
            <a:lvl1pPr marL="0" indent="0">
              <a:spcBef>
                <a:spcPts val="0"/>
              </a:spcBef>
              <a:spcAft>
                <a:spcPts val="0"/>
              </a:spcAft>
              <a:buNone/>
              <a:defRPr lang="en-US" sz="2760" b="0" kern="1200" cap="none" baseline="0" dirty="0">
                <a:solidFill>
                  <a:schemeClr val="accent2">
                    <a:lumMod val="75000"/>
                  </a:schemeClr>
                </a:solidFill>
                <a:latin typeface="+mn-lt"/>
                <a:ea typeface="+mn-ea"/>
                <a:cs typeface="+mn-cs"/>
              </a:defRPr>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Edit Master text styles</a:t>
            </a:r>
          </a:p>
        </p:txBody>
      </p:sp>
      <p:sp>
        <p:nvSpPr>
          <p:cNvPr id="6" name="Content Placeholder 5"/>
          <p:cNvSpPr>
            <a:spLocks noGrp="1"/>
          </p:cNvSpPr>
          <p:nvPr>
            <p:ph sz="quarter" idx="4"/>
          </p:nvPr>
        </p:nvSpPr>
        <p:spPr>
          <a:xfrm>
            <a:off x="7187184" y="3561346"/>
            <a:ext cx="5705856" cy="40098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1BF2DDD-27BE-4EB1-AE61-7B6029E441D7}" type="datetime10">
              <a:rPr lang="en-US" smtClean="0"/>
              <a:t>23:59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0C3FA88-1AB8-4F91-8BFB-95764D287BC4}" type="slidenum">
              <a:rPr lang="en-US" altLang="en-US"/>
              <a:pPr/>
              <a:t>‹#›</a:t>
            </a:fld>
            <a:endParaRPr lang="en-US" altLang="en-US"/>
          </a:p>
        </p:txBody>
      </p:sp>
    </p:spTree>
    <p:extLst>
      <p:ext uri="{BB962C8B-B14F-4D97-AF65-F5344CB8AC3E}">
        <p14:creationId xmlns:p14="http://schemas.microsoft.com/office/powerpoint/2010/main" val="1617302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CC68164-5A04-4955-8B17-8A2DEEE4755B}" type="datetime10">
              <a:rPr lang="en-US" smtClean="0"/>
              <a:t>23:59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7528F14-0CF0-4190-A846-287E030DF81E}" type="slidenum">
              <a:rPr lang="en-US" altLang="en-US"/>
              <a:pPr/>
              <a:t>‹#›</a:t>
            </a:fld>
            <a:endParaRPr lang="en-US" altLang="en-US"/>
          </a:p>
        </p:txBody>
      </p:sp>
    </p:spTree>
    <p:extLst>
      <p:ext uri="{BB962C8B-B14F-4D97-AF65-F5344CB8AC3E}">
        <p14:creationId xmlns:p14="http://schemas.microsoft.com/office/powerpoint/2010/main" val="234190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CD52D78-7F6E-4955-898E-34E790BD5CB0}" type="datetime10">
              <a:rPr lang="en-US" smtClean="0"/>
              <a:t>23:59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CF050016-5424-43B6-A064-807F216B25D3}" type="slidenum">
              <a:rPr lang="en-US" altLang="en-US"/>
              <a:pPr/>
              <a:t>‹#›</a:t>
            </a:fld>
            <a:endParaRPr lang="en-US" altLang="en-US"/>
          </a:p>
        </p:txBody>
      </p:sp>
    </p:spTree>
    <p:extLst>
      <p:ext uri="{BB962C8B-B14F-4D97-AF65-F5344CB8AC3E}">
        <p14:creationId xmlns:p14="http://schemas.microsoft.com/office/powerpoint/2010/main" val="400021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228954" y="565811"/>
            <a:ext cx="5266944" cy="2084832"/>
          </a:xfrm>
        </p:spPr>
        <p:txBody>
          <a:bodyPr>
            <a:noAutofit/>
          </a:bodyPr>
          <a:lstStyle>
            <a:lvl1pPr>
              <a:lnSpc>
                <a:spcPct val="80000"/>
              </a:lnSpc>
              <a:defRPr sz="4800"/>
            </a:lvl1pPr>
          </a:lstStyle>
          <a:p>
            <a:r>
              <a:rPr lang="en-US" smtClean="0"/>
              <a:t>Click to edit Master title style</a:t>
            </a:r>
            <a:endParaRPr lang="en-US" dirty="0"/>
          </a:p>
        </p:txBody>
      </p:sp>
      <p:sp>
        <p:nvSpPr>
          <p:cNvPr id="3" name="Content Placeholder 2"/>
          <p:cNvSpPr>
            <a:spLocks noGrp="1"/>
          </p:cNvSpPr>
          <p:nvPr>
            <p:ph idx="1"/>
          </p:nvPr>
        </p:nvSpPr>
        <p:spPr>
          <a:xfrm>
            <a:off x="6858000" y="987552"/>
            <a:ext cx="6814109" cy="6221578"/>
          </a:xfrm>
        </p:spPr>
        <p:txBody>
          <a:bodyPr/>
          <a:lstStyle>
            <a:lvl1pPr>
              <a:defRPr sz="2880"/>
            </a:lvl1pPr>
            <a:lvl2pPr>
              <a:defRPr sz="2400"/>
            </a:lvl2pPr>
            <a:lvl3pPr>
              <a:defRPr sz="1920"/>
            </a:lvl3pPr>
            <a:lvl4pPr>
              <a:defRPr sz="1920"/>
            </a:lvl4pPr>
            <a:lvl5pPr>
              <a:defRPr sz="1920"/>
            </a:lvl5pPr>
            <a:lvl6pPr>
              <a:defRPr sz="1920"/>
            </a:lvl6pPr>
            <a:lvl7pPr>
              <a:defRPr sz="1920"/>
            </a:lvl7pPr>
            <a:lvl8pPr>
              <a:defRPr sz="1920"/>
            </a:lvl8pPr>
            <a:lvl9pPr>
              <a:defRPr sz="192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28954" y="2709007"/>
            <a:ext cx="5266944" cy="4514753"/>
          </a:xfrm>
        </p:spPr>
        <p:txBody>
          <a:bodyPr lIns="91440" rIns="91440"/>
          <a:lstStyle>
            <a:lvl1pPr marL="0" indent="0">
              <a:lnSpc>
                <a:spcPct val="108000"/>
              </a:lnSpc>
              <a:spcBef>
                <a:spcPts val="720"/>
              </a:spcBef>
              <a:buNone/>
              <a:defRPr sz="192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B84E84A8-6232-41F3-A683-FF25F2D1B443}" type="datetime10">
              <a:rPr lang="en-US" smtClean="0"/>
              <a:t>23:59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746B9F-0400-4579-A5FE-2F3EB3067243}" type="slidenum">
              <a:rPr lang="en-US" altLang="en-US"/>
              <a:pPr/>
              <a:t>‹#›</a:t>
            </a:fld>
            <a:endParaRPr lang="en-US" altLang="en-US"/>
          </a:p>
        </p:txBody>
      </p:sp>
    </p:spTree>
    <p:extLst>
      <p:ext uri="{BB962C8B-B14F-4D97-AF65-F5344CB8AC3E}">
        <p14:creationId xmlns:p14="http://schemas.microsoft.com/office/powerpoint/2010/main" val="64672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p:cNvCxnSpPr/>
          <p:nvPr/>
        </p:nvCxnSpPr>
        <p:spPr>
          <a:xfrm flipV="1">
            <a:off x="10064750" y="6316663"/>
            <a:ext cx="0" cy="109696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48640" y="5952166"/>
            <a:ext cx="9326880" cy="1755648"/>
          </a:xfrm>
        </p:spPr>
        <p:txBody>
          <a:bodyPr/>
          <a:lstStyle>
            <a:lvl1pPr algn="r">
              <a:defRPr sz="6000" spc="24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4626742" cy="5486400"/>
          </a:xfrm>
          <a:solidFill>
            <a:schemeClr val="accent2">
              <a:lumMod val="60000"/>
              <a:lumOff val="40000"/>
            </a:schemeClr>
          </a:solidFill>
        </p:spPr>
        <p:txBody>
          <a:bodyPr lIns="457200" tIns="365760" rtlCol="0">
            <a:normAutofit/>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0332720" y="5952166"/>
            <a:ext cx="3840480" cy="1755648"/>
          </a:xfrm>
        </p:spPr>
        <p:txBody>
          <a:bodyPr lIns="91440" rIns="91440" anchor="ctr"/>
          <a:lstStyle>
            <a:lvl1pPr marL="0" indent="0">
              <a:lnSpc>
                <a:spcPct val="100000"/>
              </a:lnSpc>
              <a:spcBef>
                <a:spcPts val="0"/>
              </a:spcBef>
              <a:buNone/>
              <a:defRPr sz="2160">
                <a:solidFill>
                  <a:schemeClr val="tx1">
                    <a:lumMod val="90000"/>
                    <a:lumOff val="10000"/>
                  </a:schemeClr>
                </a:solidFill>
              </a:defRPr>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Edit Master text styles</a:t>
            </a:r>
          </a:p>
        </p:txBody>
      </p:sp>
      <p:sp>
        <p:nvSpPr>
          <p:cNvPr id="6" name="Date Placeholder 4"/>
          <p:cNvSpPr>
            <a:spLocks noGrp="1"/>
          </p:cNvSpPr>
          <p:nvPr>
            <p:ph type="dt" sz="half" idx="10"/>
          </p:nvPr>
        </p:nvSpPr>
        <p:spPr/>
        <p:txBody>
          <a:bodyPr/>
          <a:lstStyle>
            <a:lvl1pPr>
              <a:defRPr/>
            </a:lvl1pPr>
          </a:lstStyle>
          <a:p>
            <a:pPr>
              <a:defRPr/>
            </a:pPr>
            <a:fld id="{67E787AC-FC9D-4AD1-B492-EFFCD04596F8}" type="datetime10">
              <a:rPr lang="en-US" smtClean="0"/>
              <a:t>23:59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0E0A9FBA-3AFF-46DE-AD62-088783F760A5}" type="slidenum">
              <a:rPr lang="en-US" altLang="en-US"/>
              <a:pPr/>
              <a:t>‹#›</a:t>
            </a:fld>
            <a:endParaRPr lang="en-US" altLang="en-US"/>
          </a:p>
        </p:txBody>
      </p:sp>
    </p:spTree>
    <p:extLst>
      <p:ext uri="{BB962C8B-B14F-4D97-AF65-F5344CB8AC3E}">
        <p14:creationId xmlns:p14="http://schemas.microsoft.com/office/powerpoint/2010/main" val="3877573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28725" y="701675"/>
            <a:ext cx="11664950" cy="180022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1228725" y="2743200"/>
            <a:ext cx="11664950" cy="482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228725" y="7764463"/>
            <a:ext cx="2584450" cy="330200"/>
          </a:xfrm>
          <a:prstGeom prst="rect">
            <a:avLst/>
          </a:prstGeom>
        </p:spPr>
        <p:txBody>
          <a:bodyPr vert="horz" lIns="91440" tIns="45720" rIns="91440" bIns="45720" rtlCol="0" anchor="ctr"/>
          <a:lstStyle>
            <a:lvl1pPr algn="l" defTabSz="548640">
              <a:defRPr sz="1200">
                <a:solidFill>
                  <a:schemeClr val="tx1">
                    <a:lumMod val="90000"/>
                    <a:lumOff val="10000"/>
                  </a:schemeClr>
                </a:solidFill>
                <a:latin typeface="+mj-lt"/>
              </a:defRPr>
            </a:lvl1pPr>
          </a:lstStyle>
          <a:p>
            <a:pPr>
              <a:defRPr/>
            </a:pPr>
            <a:fld id="{CC779248-31CA-45AF-8ABB-5C9CFEB90D48}" type="datetime10">
              <a:rPr lang="en-US" smtClean="0"/>
              <a:t>23:59</a:t>
            </a:fld>
            <a:endParaRPr lang="en-US"/>
          </a:p>
        </p:txBody>
      </p:sp>
      <p:sp>
        <p:nvSpPr>
          <p:cNvPr id="5" name="Footer Placeholder 4"/>
          <p:cNvSpPr>
            <a:spLocks noGrp="1"/>
          </p:cNvSpPr>
          <p:nvPr>
            <p:ph type="ftr" sz="quarter" idx="3"/>
          </p:nvPr>
        </p:nvSpPr>
        <p:spPr>
          <a:xfrm>
            <a:off x="5811838" y="7764463"/>
            <a:ext cx="7081837" cy="330200"/>
          </a:xfrm>
          <a:prstGeom prst="rect">
            <a:avLst/>
          </a:prstGeom>
        </p:spPr>
        <p:txBody>
          <a:bodyPr vert="horz" lIns="91440" tIns="45720" rIns="91440" bIns="45720" rtlCol="0" anchor="ctr"/>
          <a:lstStyle>
            <a:lvl1pPr algn="r" defTabSz="548640">
              <a:defRPr sz="1200" cap="all" baseline="0">
                <a:solidFill>
                  <a:schemeClr val="tx1">
                    <a:lumMod val="90000"/>
                    <a:lumOff val="10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13004800" y="7764463"/>
            <a:ext cx="1168400" cy="33020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474233"/>
                </a:solidFill>
                <a:latin typeface="Tw Cen MT Condensed" panose="020B0606020104020203" pitchFamily="34" charset="0"/>
              </a:defRPr>
            </a:lvl1pPr>
          </a:lstStyle>
          <a:p>
            <a:fld id="{6411AC39-FDC5-4506-AF22-1368296DE8A9}" type="slidenum">
              <a:rPr lang="en-US" altLang="en-US"/>
              <a:pPr/>
              <a:t>‹#›</a:t>
            </a:fld>
            <a:endParaRPr lang="en-US" altLang="en-US"/>
          </a:p>
        </p:txBody>
      </p:sp>
      <p:cxnSp>
        <p:nvCxnSpPr>
          <p:cNvPr id="7" name="Straight Connector 6"/>
          <p:cNvCxnSpPr/>
          <p:nvPr/>
        </p:nvCxnSpPr>
        <p:spPr>
          <a:xfrm flipV="1">
            <a:off x="914400" y="992188"/>
            <a:ext cx="0" cy="109696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42" r:id="rId1"/>
    <p:sldLayoutId id="2147484136" r:id="rId2"/>
    <p:sldLayoutId id="2147484143" r:id="rId3"/>
    <p:sldLayoutId id="2147484137" r:id="rId4"/>
    <p:sldLayoutId id="2147484138" r:id="rId5"/>
    <p:sldLayoutId id="2147484139" r:id="rId6"/>
    <p:sldLayoutId id="2147484144" r:id="rId7"/>
    <p:sldLayoutId id="2147484140" r:id="rId8"/>
    <p:sldLayoutId id="2147484145" r:id="rId9"/>
    <p:sldLayoutId id="2147484141" r:id="rId10"/>
    <p:sldLayoutId id="2147484146" r:id="rId11"/>
    <p:sldLayoutId id="2147484147" r:id="rId12"/>
    <p:sldLayoutId id="2147484148" r:id="rId13"/>
  </p:sldLayoutIdLst>
  <p:hf sldNum="0" hdr="0" ftr="0"/>
  <p:txStyles>
    <p:titleStyle>
      <a:lvl1pPr algn="l" defTabSz="1096963" rtl="0" eaLnBrk="0" fontAlgn="base" hangingPunct="0">
        <a:lnSpc>
          <a:spcPct val="80000"/>
        </a:lnSpc>
        <a:spcBef>
          <a:spcPct val="0"/>
        </a:spcBef>
        <a:spcAft>
          <a:spcPct val="0"/>
        </a:spcAft>
        <a:defRPr sz="6000" kern="1200" cap="all" spc="120">
          <a:solidFill>
            <a:srgbClr val="474233"/>
          </a:solidFill>
          <a:latin typeface="+mj-lt"/>
          <a:ea typeface="+mj-ea"/>
          <a:cs typeface="+mj-cs"/>
        </a:defRPr>
      </a:lvl1pPr>
      <a:lvl2pPr algn="l" defTabSz="1096963" rtl="0" eaLnBrk="0" fontAlgn="base" hangingPunct="0">
        <a:lnSpc>
          <a:spcPct val="80000"/>
        </a:lnSpc>
        <a:spcBef>
          <a:spcPct val="0"/>
        </a:spcBef>
        <a:spcAft>
          <a:spcPct val="0"/>
        </a:spcAft>
        <a:defRPr sz="6000">
          <a:solidFill>
            <a:srgbClr val="474233"/>
          </a:solidFill>
          <a:latin typeface="Tw Cen MT Condensed" pitchFamily="34" charset="0"/>
        </a:defRPr>
      </a:lvl2pPr>
      <a:lvl3pPr algn="l" defTabSz="1096963" rtl="0" eaLnBrk="0" fontAlgn="base" hangingPunct="0">
        <a:lnSpc>
          <a:spcPct val="80000"/>
        </a:lnSpc>
        <a:spcBef>
          <a:spcPct val="0"/>
        </a:spcBef>
        <a:spcAft>
          <a:spcPct val="0"/>
        </a:spcAft>
        <a:defRPr sz="6000">
          <a:solidFill>
            <a:srgbClr val="474233"/>
          </a:solidFill>
          <a:latin typeface="Tw Cen MT Condensed" pitchFamily="34" charset="0"/>
        </a:defRPr>
      </a:lvl3pPr>
      <a:lvl4pPr algn="l" defTabSz="1096963" rtl="0" eaLnBrk="0" fontAlgn="base" hangingPunct="0">
        <a:lnSpc>
          <a:spcPct val="80000"/>
        </a:lnSpc>
        <a:spcBef>
          <a:spcPct val="0"/>
        </a:spcBef>
        <a:spcAft>
          <a:spcPct val="0"/>
        </a:spcAft>
        <a:defRPr sz="6000">
          <a:solidFill>
            <a:srgbClr val="474233"/>
          </a:solidFill>
          <a:latin typeface="Tw Cen MT Condensed" pitchFamily="34" charset="0"/>
        </a:defRPr>
      </a:lvl4pPr>
      <a:lvl5pPr algn="l" defTabSz="1096963" rtl="0" eaLnBrk="0" fontAlgn="base" hangingPunct="0">
        <a:lnSpc>
          <a:spcPct val="80000"/>
        </a:lnSpc>
        <a:spcBef>
          <a:spcPct val="0"/>
        </a:spcBef>
        <a:spcAft>
          <a:spcPct val="0"/>
        </a:spcAft>
        <a:defRPr sz="6000">
          <a:solidFill>
            <a:srgbClr val="474233"/>
          </a:solidFill>
          <a:latin typeface="Tw Cen MT Condensed" pitchFamily="34" charset="0"/>
        </a:defRPr>
      </a:lvl5pPr>
      <a:lvl6pPr marL="457200" algn="l" defTabSz="1096963" rtl="0" fontAlgn="base">
        <a:lnSpc>
          <a:spcPct val="80000"/>
        </a:lnSpc>
        <a:spcBef>
          <a:spcPct val="0"/>
        </a:spcBef>
        <a:spcAft>
          <a:spcPct val="0"/>
        </a:spcAft>
        <a:defRPr sz="6000">
          <a:solidFill>
            <a:srgbClr val="474233"/>
          </a:solidFill>
          <a:latin typeface="Tw Cen MT Condensed" pitchFamily="34" charset="0"/>
        </a:defRPr>
      </a:lvl6pPr>
      <a:lvl7pPr marL="914400" algn="l" defTabSz="1096963" rtl="0" fontAlgn="base">
        <a:lnSpc>
          <a:spcPct val="80000"/>
        </a:lnSpc>
        <a:spcBef>
          <a:spcPct val="0"/>
        </a:spcBef>
        <a:spcAft>
          <a:spcPct val="0"/>
        </a:spcAft>
        <a:defRPr sz="6000">
          <a:solidFill>
            <a:srgbClr val="474233"/>
          </a:solidFill>
          <a:latin typeface="Tw Cen MT Condensed" pitchFamily="34" charset="0"/>
        </a:defRPr>
      </a:lvl7pPr>
      <a:lvl8pPr marL="1371600" algn="l" defTabSz="1096963" rtl="0" fontAlgn="base">
        <a:lnSpc>
          <a:spcPct val="80000"/>
        </a:lnSpc>
        <a:spcBef>
          <a:spcPct val="0"/>
        </a:spcBef>
        <a:spcAft>
          <a:spcPct val="0"/>
        </a:spcAft>
        <a:defRPr sz="6000">
          <a:solidFill>
            <a:srgbClr val="474233"/>
          </a:solidFill>
          <a:latin typeface="Tw Cen MT Condensed" pitchFamily="34" charset="0"/>
        </a:defRPr>
      </a:lvl8pPr>
      <a:lvl9pPr marL="1828800" algn="l" defTabSz="1096963" rtl="0" fontAlgn="base">
        <a:lnSpc>
          <a:spcPct val="80000"/>
        </a:lnSpc>
        <a:spcBef>
          <a:spcPct val="0"/>
        </a:spcBef>
        <a:spcAft>
          <a:spcPct val="0"/>
        </a:spcAft>
        <a:defRPr sz="6000">
          <a:solidFill>
            <a:srgbClr val="474233"/>
          </a:solidFill>
          <a:latin typeface="Tw Cen MT Condensed" pitchFamily="34" charset="0"/>
        </a:defRPr>
      </a:lvl9pPr>
    </p:titleStyle>
    <p:bodyStyle>
      <a:lvl1pPr marL="109538" indent="-109538" algn="l" defTabSz="1096963" rtl="0" eaLnBrk="0" fontAlgn="base" hangingPunct="0">
        <a:lnSpc>
          <a:spcPct val="90000"/>
        </a:lnSpc>
        <a:spcBef>
          <a:spcPts val="1438"/>
        </a:spcBef>
        <a:spcAft>
          <a:spcPts val="238"/>
        </a:spcAft>
        <a:buClr>
          <a:schemeClr val="accent2"/>
        </a:buClr>
        <a:buSzPct val="100000"/>
        <a:buFont typeface="Tw Cen MT" panose="020B0602020104020603" pitchFamily="34" charset="0"/>
        <a:buChar char=" "/>
        <a:defRPr sz="2600" kern="1200">
          <a:solidFill>
            <a:schemeClr val="tx1"/>
          </a:solidFill>
          <a:latin typeface="+mn-lt"/>
          <a:ea typeface="+mn-ea"/>
          <a:cs typeface="+mn-cs"/>
        </a:defRPr>
      </a:lvl1pPr>
      <a:lvl2pPr marL="317500" indent="-163513" algn="l" defTabSz="1096963" rtl="0" eaLnBrk="0" fontAlgn="base" hangingPunct="0">
        <a:lnSpc>
          <a:spcPct val="90000"/>
        </a:lnSpc>
        <a:spcBef>
          <a:spcPts val="238"/>
        </a:spcBef>
        <a:spcAft>
          <a:spcPts val="475"/>
        </a:spcAft>
        <a:buClr>
          <a:schemeClr val="accent2"/>
        </a:buClr>
        <a:buFont typeface="Wingdings 3" panose="05040102010807070707" pitchFamily="18" charset="2"/>
        <a:buChar char=""/>
        <a:defRPr sz="2100" kern="1200">
          <a:solidFill>
            <a:schemeClr val="tx1"/>
          </a:solidFill>
          <a:latin typeface="+mn-lt"/>
          <a:ea typeface="+mn-ea"/>
          <a:cs typeface="+mn-cs"/>
        </a:defRPr>
      </a:lvl2pPr>
      <a:lvl3pPr marL="536575" indent="-163513" algn="l" defTabSz="1096963" rtl="0" eaLnBrk="0" fontAlgn="base" hangingPunct="0">
        <a:lnSpc>
          <a:spcPct val="90000"/>
        </a:lnSpc>
        <a:spcBef>
          <a:spcPts val="238"/>
        </a:spcBef>
        <a:spcAft>
          <a:spcPts val="475"/>
        </a:spcAft>
        <a:buClr>
          <a:schemeClr val="accent2"/>
        </a:buClr>
        <a:buFont typeface="Wingdings 3" panose="05040102010807070707" pitchFamily="18" charset="2"/>
        <a:buChar char=""/>
        <a:defRPr sz="1600" kern="1200">
          <a:solidFill>
            <a:schemeClr val="tx1"/>
          </a:solidFill>
          <a:latin typeface="+mn-lt"/>
          <a:ea typeface="+mn-ea"/>
          <a:cs typeface="+mn-cs"/>
        </a:defRPr>
      </a:lvl3pPr>
      <a:lvl4pPr marL="712788" indent="-163513" algn="l" defTabSz="1096963" rtl="0" eaLnBrk="0" fontAlgn="base" hangingPunct="0">
        <a:lnSpc>
          <a:spcPct val="90000"/>
        </a:lnSpc>
        <a:spcBef>
          <a:spcPts val="238"/>
        </a:spcBef>
        <a:spcAft>
          <a:spcPts val="475"/>
        </a:spcAft>
        <a:buClr>
          <a:schemeClr val="accent2"/>
        </a:buClr>
        <a:buFont typeface="Wingdings 3" panose="05040102010807070707" pitchFamily="18" charset="2"/>
        <a:buChar char=""/>
        <a:defRPr sz="1600" kern="1200">
          <a:solidFill>
            <a:schemeClr val="tx1"/>
          </a:solidFill>
          <a:latin typeface="+mn-lt"/>
          <a:ea typeface="+mn-ea"/>
          <a:cs typeface="+mn-cs"/>
        </a:defRPr>
      </a:lvl4pPr>
      <a:lvl5pPr marL="931863" indent="-163513" algn="l" defTabSz="1096963" rtl="0" eaLnBrk="0" fontAlgn="base" hangingPunct="0">
        <a:lnSpc>
          <a:spcPct val="90000"/>
        </a:lnSpc>
        <a:spcBef>
          <a:spcPts val="238"/>
        </a:spcBef>
        <a:spcAft>
          <a:spcPts val="475"/>
        </a:spcAft>
        <a:buClr>
          <a:schemeClr val="accent2"/>
        </a:buClr>
        <a:buFont typeface="Wingdings 3" panose="05040102010807070707" pitchFamily="18" charset="2"/>
        <a:buChar char=""/>
        <a:defRPr sz="1600" kern="1200">
          <a:solidFill>
            <a:schemeClr val="tx1"/>
          </a:solidFill>
          <a:latin typeface="+mn-lt"/>
          <a:ea typeface="+mn-ea"/>
          <a:cs typeface="+mn-cs"/>
        </a:defRPr>
      </a:lvl5pPr>
      <a:lvl6pPr marL="1097280" indent="-164592" algn="l" defTabSz="1097280" rtl="0" eaLnBrk="1" latinLnBrk="0" hangingPunct="1">
        <a:lnSpc>
          <a:spcPct val="90000"/>
        </a:lnSpc>
        <a:spcBef>
          <a:spcPts val="240"/>
        </a:spcBef>
        <a:spcAft>
          <a:spcPts val="480"/>
        </a:spcAft>
        <a:buClr>
          <a:schemeClr val="accent2"/>
        </a:buClr>
        <a:buFont typeface="Wingdings 3" pitchFamily="18" charset="2"/>
        <a:buChar char=""/>
        <a:defRPr sz="1680" kern="1200">
          <a:solidFill>
            <a:schemeClr val="tx1"/>
          </a:solidFill>
          <a:latin typeface="+mn-lt"/>
          <a:ea typeface="+mn-ea"/>
          <a:cs typeface="+mn-cs"/>
        </a:defRPr>
      </a:lvl6pPr>
      <a:lvl7pPr marL="1272845" indent="-164592" algn="l" defTabSz="1097280" rtl="0" eaLnBrk="1" latinLnBrk="0" hangingPunct="1">
        <a:lnSpc>
          <a:spcPct val="90000"/>
        </a:lnSpc>
        <a:spcBef>
          <a:spcPts val="240"/>
        </a:spcBef>
        <a:spcAft>
          <a:spcPts val="480"/>
        </a:spcAft>
        <a:buClr>
          <a:schemeClr val="accent2"/>
        </a:buClr>
        <a:buFont typeface="Wingdings 3" pitchFamily="18" charset="2"/>
        <a:buChar char=""/>
        <a:defRPr sz="1680" kern="1200">
          <a:solidFill>
            <a:schemeClr val="tx1"/>
          </a:solidFill>
          <a:latin typeface="+mn-lt"/>
          <a:ea typeface="+mn-ea"/>
          <a:cs typeface="+mn-cs"/>
        </a:defRPr>
      </a:lvl7pPr>
      <a:lvl8pPr marL="1459382" indent="-164592" algn="l" defTabSz="1097280" rtl="0" eaLnBrk="1" latinLnBrk="0" hangingPunct="1">
        <a:lnSpc>
          <a:spcPct val="90000"/>
        </a:lnSpc>
        <a:spcBef>
          <a:spcPts val="240"/>
        </a:spcBef>
        <a:spcAft>
          <a:spcPts val="480"/>
        </a:spcAft>
        <a:buClr>
          <a:schemeClr val="accent2"/>
        </a:buClr>
        <a:buFont typeface="Wingdings 3" pitchFamily="18" charset="2"/>
        <a:buChar char=""/>
        <a:defRPr sz="1680" kern="1200">
          <a:solidFill>
            <a:schemeClr val="tx1"/>
          </a:solidFill>
          <a:latin typeface="+mn-lt"/>
          <a:ea typeface="+mn-ea"/>
          <a:cs typeface="+mn-cs"/>
        </a:defRPr>
      </a:lvl8pPr>
      <a:lvl9pPr marL="1634947" indent="-164592" algn="l" defTabSz="1097280" rtl="0" eaLnBrk="1" latinLnBrk="0" hangingPunct="1">
        <a:lnSpc>
          <a:spcPct val="90000"/>
        </a:lnSpc>
        <a:spcBef>
          <a:spcPts val="240"/>
        </a:spcBef>
        <a:spcAft>
          <a:spcPts val="480"/>
        </a:spcAft>
        <a:buClr>
          <a:schemeClr val="accent2"/>
        </a:buClr>
        <a:buFont typeface="Wingdings 3" pitchFamily="18" charset="2"/>
        <a:buChar char=""/>
        <a:defRPr sz="168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microsoft.com/office/2007/relationships/media" Target="../media/media2.WAV"/><Relationship Id="rId7" Type="http://schemas.openxmlformats.org/officeDocument/2006/relationships/slideLayout" Target="../slideLayouts/slideLayout4.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file:///C:\WINDOWS\MEDIA\TADA.WAV" TargetMode="External"/><Relationship Id="rId5" Type="http://schemas.microsoft.com/office/2007/relationships/media" Target="file:///C:\WINDOWS\MEDIA\TADA.WAV" TargetMode="External"/><Relationship Id="rId4" Type="http://schemas.openxmlformats.org/officeDocument/2006/relationships/audio" Target="../media/media2.WAV"/><Relationship Id="rId9" Type="http://schemas.openxmlformats.org/officeDocument/2006/relationships/slide" Target="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slide" Target="slide10.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microsoft.com/office/2007/relationships/media" Target="../media/media2.WAV"/><Relationship Id="rId7" Type="http://schemas.openxmlformats.org/officeDocument/2006/relationships/slideLayout" Target="../slideLayouts/slideLayout13.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file:///C:\WINDOWS\MEDIA\TADA.WAV" TargetMode="External"/><Relationship Id="rId5" Type="http://schemas.microsoft.com/office/2007/relationships/media" Target="file:///C:\WINDOWS\MEDIA\TADA.WAV" TargetMode="External"/><Relationship Id="rId4" Type="http://schemas.openxmlformats.org/officeDocument/2006/relationships/audio" Target="../media/media2.WAV"/><Relationship Id="rId9"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slide" Target="slide10.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3" Type="http://schemas.openxmlformats.org/officeDocument/2006/relationships/customXml" Target="../ink/ink14.xml"/><Relationship Id="rId18" Type="http://schemas.openxmlformats.org/officeDocument/2006/relationships/customXml" Target="../ink/ink19.xml"/><Relationship Id="rId26" Type="http://schemas.openxmlformats.org/officeDocument/2006/relationships/customXml" Target="../ink/ink27.xml"/><Relationship Id="rId39" Type="http://schemas.openxmlformats.org/officeDocument/2006/relationships/customXml" Target="../ink/ink39.xml"/><Relationship Id="rId21" Type="http://schemas.openxmlformats.org/officeDocument/2006/relationships/customXml" Target="../ink/ink22.xml"/><Relationship Id="rId34" Type="http://schemas.openxmlformats.org/officeDocument/2006/relationships/customXml" Target="../ink/ink35.xml"/><Relationship Id="rId7" Type="http://schemas.openxmlformats.org/officeDocument/2006/relationships/slideLayout" Target="../slideLayouts/slideLayout13.xml"/><Relationship Id="rId2" Type="http://schemas.openxmlformats.org/officeDocument/2006/relationships/audio" Target="../media/media1.WAV"/><Relationship Id="rId16" Type="http://schemas.openxmlformats.org/officeDocument/2006/relationships/customXml" Target="../ink/ink17.xml"/><Relationship Id="rId20" Type="http://schemas.openxmlformats.org/officeDocument/2006/relationships/customXml" Target="../ink/ink21.xml"/><Relationship Id="rId29" Type="http://schemas.openxmlformats.org/officeDocument/2006/relationships/customXml" Target="../ink/ink30.xml"/><Relationship Id="rId41" Type="http://schemas.openxmlformats.org/officeDocument/2006/relationships/comments" Target="../comments/comment1.xml"/><Relationship Id="rId1" Type="http://schemas.microsoft.com/office/2007/relationships/media" Target="../media/media1.WAV"/><Relationship Id="rId6" Type="http://schemas.openxmlformats.org/officeDocument/2006/relationships/audio" Target="file:///C:\WINDOWS\MEDIA\TADA.WAV" TargetMode="External"/><Relationship Id="rId11" Type="http://schemas.openxmlformats.org/officeDocument/2006/relationships/image" Target="../media/image22.emf"/><Relationship Id="rId24" Type="http://schemas.openxmlformats.org/officeDocument/2006/relationships/customXml" Target="../ink/ink25.xml"/><Relationship Id="rId32" Type="http://schemas.openxmlformats.org/officeDocument/2006/relationships/customXml" Target="../ink/ink33.xml"/><Relationship Id="rId37" Type="http://schemas.openxmlformats.org/officeDocument/2006/relationships/image" Target="../media/image23.emf"/><Relationship Id="rId40" Type="http://schemas.openxmlformats.org/officeDocument/2006/relationships/customXml" Target="../ink/ink40.xml"/><Relationship Id="rId5" Type="http://schemas.microsoft.com/office/2007/relationships/media" Target="file:///C:\WINDOWS\MEDIA\TADA.WAV" TargetMode="External"/><Relationship Id="rId15" Type="http://schemas.openxmlformats.org/officeDocument/2006/relationships/customXml" Target="../ink/ink16.xml"/><Relationship Id="rId23" Type="http://schemas.openxmlformats.org/officeDocument/2006/relationships/customXml" Target="../ink/ink24.xml"/><Relationship Id="rId28" Type="http://schemas.openxmlformats.org/officeDocument/2006/relationships/customXml" Target="../ink/ink29.xml"/><Relationship Id="rId36" Type="http://schemas.openxmlformats.org/officeDocument/2006/relationships/customXml" Target="../ink/ink37.xml"/><Relationship Id="rId10" Type="http://schemas.openxmlformats.org/officeDocument/2006/relationships/customXml" Target="../ink/ink12.xml"/><Relationship Id="rId19" Type="http://schemas.openxmlformats.org/officeDocument/2006/relationships/customXml" Target="../ink/ink20.xml"/><Relationship Id="rId31" Type="http://schemas.openxmlformats.org/officeDocument/2006/relationships/customXml" Target="../ink/ink32.xml"/><Relationship Id="rId4" Type="http://schemas.openxmlformats.org/officeDocument/2006/relationships/audio" Target="../media/media2.WAV"/><Relationship Id="rId9" Type="http://schemas.openxmlformats.org/officeDocument/2006/relationships/slide" Target="slide10.xml"/><Relationship Id="rId14" Type="http://schemas.openxmlformats.org/officeDocument/2006/relationships/customXml" Target="../ink/ink15.xml"/><Relationship Id="rId22" Type="http://schemas.openxmlformats.org/officeDocument/2006/relationships/customXml" Target="../ink/ink23.xml"/><Relationship Id="rId27" Type="http://schemas.openxmlformats.org/officeDocument/2006/relationships/customXml" Target="../ink/ink28.xml"/><Relationship Id="rId30" Type="http://schemas.openxmlformats.org/officeDocument/2006/relationships/customXml" Target="../ink/ink31.xml"/><Relationship Id="rId35" Type="http://schemas.openxmlformats.org/officeDocument/2006/relationships/customXml" Target="../ink/ink36.xml"/><Relationship Id="rId8" Type="http://schemas.openxmlformats.org/officeDocument/2006/relationships/image" Target="../media/image9.png"/><Relationship Id="rId3" Type="http://schemas.microsoft.com/office/2007/relationships/media" Target="../media/media2.WAV"/><Relationship Id="rId12" Type="http://schemas.openxmlformats.org/officeDocument/2006/relationships/customXml" Target="../ink/ink13.xml"/><Relationship Id="rId17" Type="http://schemas.openxmlformats.org/officeDocument/2006/relationships/customXml" Target="../ink/ink18.xml"/><Relationship Id="rId25" Type="http://schemas.openxmlformats.org/officeDocument/2006/relationships/customXml" Target="../ink/ink26.xml"/><Relationship Id="rId33" Type="http://schemas.openxmlformats.org/officeDocument/2006/relationships/customXml" Target="../ink/ink34.xml"/><Relationship Id="rId38" Type="http://schemas.openxmlformats.org/officeDocument/2006/relationships/customXml" Target="../ink/ink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customXml" Target="../ink/ink9.xml"/><Relationship Id="rId3" Type="http://schemas.openxmlformats.org/officeDocument/2006/relationships/image" Target="../media/image3.emf"/><Relationship Id="rId7" Type="http://schemas.openxmlformats.org/officeDocument/2006/relationships/customXml" Target="../ink/ink4.xml"/><Relationship Id="rId12" Type="http://schemas.openxmlformats.org/officeDocument/2006/relationships/customXml" Target="../ink/ink8.xml"/><Relationship Id="rId2" Type="http://schemas.openxmlformats.org/officeDocument/2006/relationships/customXml" Target="../ink/ink1.xml"/><Relationship Id="rId1" Type="http://schemas.openxmlformats.org/officeDocument/2006/relationships/slideLayout" Target="../slideLayouts/slideLayout12.xml"/><Relationship Id="rId6" Type="http://schemas.openxmlformats.org/officeDocument/2006/relationships/customXml" Target="../ink/ink3.xml"/><Relationship Id="rId11" Type="http://schemas.openxmlformats.org/officeDocument/2006/relationships/customXml" Target="../ink/ink7.xml"/><Relationship Id="rId5" Type="http://schemas.openxmlformats.org/officeDocument/2006/relationships/image" Target="../media/image4.emf"/><Relationship Id="rId15" Type="http://schemas.openxmlformats.org/officeDocument/2006/relationships/customXml" Target="../ink/ink11.xml"/><Relationship Id="rId10" Type="http://schemas.openxmlformats.org/officeDocument/2006/relationships/customXml" Target="../ink/ink6.xml"/><Relationship Id="rId4" Type="http://schemas.openxmlformats.org/officeDocument/2006/relationships/customXml" Target="../ink/ink2.xml"/><Relationship Id="rId9" Type="http://schemas.openxmlformats.org/officeDocument/2006/relationships/image" Target="../media/image5.emf"/><Relationship Id="rId14" Type="http://schemas.openxmlformats.org/officeDocument/2006/relationships/customXml" Target="../ink/ink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9.png"/><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p:cNvGraphicFramePr>
            <a:graphicFrameLocks noGrp="1"/>
          </p:cNvGraphicFramePr>
          <p:nvPr/>
        </p:nvGraphicFramePr>
        <p:xfrm>
          <a:off x="2438400" y="863600"/>
          <a:ext cx="5973763" cy="811213"/>
        </p:xfrm>
        <a:graphic>
          <a:graphicData uri="http://schemas.openxmlformats.org/drawingml/2006/table">
            <a:tbl>
              <a:tblPr firstRow="1" bandRow="1">
                <a:tableStyleId>{2D5ABB26-0587-4C30-8999-92F81FD0307C}</a:tableStyleId>
              </a:tblPr>
              <a:tblGrid>
                <a:gridCol w="5973763">
                  <a:extLst>
                    <a:ext uri="{9D8B030D-6E8A-4147-A177-3AD203B41FA5}">
                      <a16:colId xmlns:a16="http://schemas.microsoft.com/office/drawing/2014/main" val="20000"/>
                    </a:ext>
                  </a:extLst>
                </a:gridCol>
              </a:tblGrid>
              <a:tr h="811213">
                <a:tc>
                  <a:txBody>
                    <a:bodyPr/>
                    <a:lstStyle/>
                    <a:p>
                      <a:r>
                        <a:rPr lang="vi-VN" sz="4600" b="1" u="sng" dirty="0" err="1">
                          <a:solidFill>
                            <a:srgbClr val="FF0000"/>
                          </a:solidFill>
                          <a:latin typeface="Arial" panose="020B0604020202020204" pitchFamily="34" charset="0"/>
                          <a:cs typeface="Arial" panose="020B0604020202020204" pitchFamily="34" charset="0"/>
                        </a:rPr>
                        <a:t>Kiểm</a:t>
                      </a:r>
                      <a:r>
                        <a:rPr lang="vi-VN" sz="4600" b="1" u="sng" dirty="0">
                          <a:solidFill>
                            <a:srgbClr val="FF0000"/>
                          </a:solidFill>
                          <a:latin typeface="Arial" panose="020B0604020202020204" pitchFamily="34" charset="0"/>
                          <a:cs typeface="Arial" panose="020B0604020202020204" pitchFamily="34" charset="0"/>
                        </a:rPr>
                        <a:t> tra </a:t>
                      </a:r>
                      <a:r>
                        <a:rPr lang="vi-VN" sz="4600" b="1" u="sng" dirty="0" err="1">
                          <a:solidFill>
                            <a:srgbClr val="FF0000"/>
                          </a:solidFill>
                          <a:latin typeface="Arial" panose="020B0604020202020204" pitchFamily="34" charset="0"/>
                          <a:cs typeface="Arial" panose="020B0604020202020204" pitchFamily="34" charset="0"/>
                        </a:rPr>
                        <a:t>bài</a:t>
                      </a:r>
                      <a:r>
                        <a:rPr lang="vi-VN" sz="4600" b="1" u="sng" dirty="0">
                          <a:solidFill>
                            <a:srgbClr val="FF0000"/>
                          </a:solidFill>
                          <a:latin typeface="Arial" panose="020B0604020202020204" pitchFamily="34" charset="0"/>
                          <a:cs typeface="Arial" panose="020B0604020202020204" pitchFamily="34" charset="0"/>
                        </a:rPr>
                        <a:t> </a:t>
                      </a:r>
                      <a:r>
                        <a:rPr lang="vi-VN" sz="4600" b="1" u="sng" dirty="0" err="1">
                          <a:solidFill>
                            <a:srgbClr val="FF0000"/>
                          </a:solidFill>
                          <a:latin typeface="Arial" panose="020B0604020202020204" pitchFamily="34" charset="0"/>
                          <a:cs typeface="Arial" panose="020B0604020202020204" pitchFamily="34" charset="0"/>
                        </a:rPr>
                        <a:t>cũ</a:t>
                      </a:r>
                      <a:r>
                        <a:rPr lang="vi-VN" sz="4600" b="1" u="sng" dirty="0">
                          <a:solidFill>
                            <a:srgbClr val="FF0000"/>
                          </a:solidFill>
                          <a:latin typeface="Arial" panose="020B0604020202020204" pitchFamily="34" charset="0"/>
                          <a:cs typeface="Arial" panose="020B0604020202020204" pitchFamily="34" charset="0"/>
                        </a:rPr>
                        <a:t>:</a:t>
                      </a:r>
                      <a:endParaRPr lang="en-US" sz="4600" b="1" u="sng" dirty="0">
                        <a:solidFill>
                          <a:srgbClr val="FF0000"/>
                        </a:solidFill>
                        <a:latin typeface="Arial" panose="020B0604020202020204" pitchFamily="34" charset="0"/>
                        <a:cs typeface="Arial" panose="020B0604020202020204" pitchFamily="34" charset="0"/>
                      </a:endParaRPr>
                    </a:p>
                  </a:txBody>
                  <a:tcPr marL="109722" marR="109722" marT="55038" marB="55038"/>
                </a:tc>
                <a:extLst>
                  <a:ext uri="{0D108BD9-81ED-4DB2-BD59-A6C34878D82A}">
                    <a16:rowId xmlns:a16="http://schemas.microsoft.com/office/drawing/2014/main" val="10000"/>
                  </a:ext>
                </a:extLst>
              </a:tr>
            </a:tbl>
          </a:graphicData>
        </a:graphic>
      </p:graphicFrame>
      <p:graphicFrame>
        <p:nvGraphicFramePr>
          <p:cNvPr id="10" name="Table 10"/>
          <p:cNvGraphicFramePr>
            <a:graphicFrameLocks noGrp="1"/>
          </p:cNvGraphicFramePr>
          <p:nvPr/>
        </p:nvGraphicFramePr>
        <p:xfrm>
          <a:off x="1554163" y="1736725"/>
          <a:ext cx="10882312" cy="4087813"/>
        </p:xfrm>
        <a:graphic>
          <a:graphicData uri="http://schemas.openxmlformats.org/drawingml/2006/table">
            <a:tbl>
              <a:tblPr firstRow="1" bandRow="1">
                <a:tableStyleId>{2D5ABB26-0587-4C30-8999-92F81FD0307C}</a:tableStyleId>
              </a:tblPr>
              <a:tblGrid>
                <a:gridCol w="10882312">
                  <a:extLst>
                    <a:ext uri="{9D8B030D-6E8A-4147-A177-3AD203B41FA5}">
                      <a16:colId xmlns:a16="http://schemas.microsoft.com/office/drawing/2014/main" val="20000"/>
                    </a:ext>
                  </a:extLst>
                </a:gridCol>
              </a:tblGrid>
              <a:tr h="4087813">
                <a:tc>
                  <a:txBody>
                    <a:bodyPr/>
                    <a:lstStyle/>
                    <a:p>
                      <a:r>
                        <a:rPr lang="vi-VN" sz="2900" kern="1200" dirty="0">
                          <a:solidFill>
                            <a:schemeClr val="tx1"/>
                          </a:solidFill>
                          <a:effectLst/>
                          <a:latin typeface="Arial" panose="020B0604020202020204" pitchFamily="34" charset="0"/>
                          <a:ea typeface="+mn-ea"/>
                          <a:cs typeface="Arial" panose="020B0604020202020204" pitchFamily="34" charset="0"/>
                        </a:rPr>
                        <a:t>T</a:t>
                      </a:r>
                      <a:r>
                        <a:rPr lang="nl-NL" sz="2900" kern="1200" dirty="0">
                          <a:solidFill>
                            <a:schemeClr val="tx1"/>
                          </a:solidFill>
                          <a:effectLst/>
                          <a:latin typeface="Arial" panose="020B0604020202020204" pitchFamily="34" charset="0"/>
                          <a:ea typeface="+mn-ea"/>
                          <a:cs typeface="Arial" panose="020B0604020202020204" pitchFamily="34" charset="0"/>
                        </a:rPr>
                        <a:t>rình bày vào giấy A1 đã chuẩn bị và hoàn thành theo yêu cầu như sau:</a:t>
                      </a:r>
                      <a:endParaRPr lang="vi-VN" sz="2900" kern="1200" dirty="0">
                        <a:solidFill>
                          <a:schemeClr val="tx1"/>
                        </a:solidFill>
                        <a:effectLst/>
                        <a:latin typeface="Arial" panose="020B0604020202020204" pitchFamily="34" charset="0"/>
                        <a:ea typeface="+mn-ea"/>
                        <a:cs typeface="Arial" panose="020B0604020202020204" pitchFamily="34" charset="0"/>
                      </a:endParaRPr>
                    </a:p>
                    <a:p>
                      <a:endParaRPr lang="en-US" sz="2900" kern="1200" dirty="0">
                        <a:solidFill>
                          <a:schemeClr val="tx1"/>
                        </a:solidFill>
                        <a:effectLst/>
                        <a:latin typeface="Arial" panose="020B0604020202020204" pitchFamily="34" charset="0"/>
                        <a:ea typeface="+mn-ea"/>
                        <a:cs typeface="Arial" panose="020B0604020202020204" pitchFamily="34" charset="0"/>
                      </a:endParaRPr>
                    </a:p>
                    <a:p>
                      <a:r>
                        <a:rPr lang="vi-VN" sz="2900" kern="1200" dirty="0">
                          <a:solidFill>
                            <a:schemeClr val="tx1"/>
                          </a:solidFill>
                          <a:effectLst/>
                          <a:latin typeface="Arial" panose="020B0604020202020204" pitchFamily="34" charset="0"/>
                          <a:ea typeface="+mn-ea"/>
                          <a:cs typeface="Arial" panose="020B0604020202020204" pitchFamily="34" charset="0"/>
                        </a:rPr>
                        <a:t>     </a:t>
                      </a:r>
                      <a:r>
                        <a:rPr lang="nl-NL" sz="2900" kern="1200" dirty="0">
                          <a:solidFill>
                            <a:schemeClr val="tx1"/>
                          </a:solidFill>
                          <a:effectLst/>
                          <a:latin typeface="Arial" panose="020B0604020202020204" pitchFamily="34" charset="0"/>
                          <a:ea typeface="+mn-ea"/>
                          <a:cs typeface="Arial" panose="020B0604020202020204" pitchFamily="34" charset="0"/>
                        </a:rPr>
                        <a:t>+  Nhóm 1 và nhóm 3 : Hai cách mô tả một tập hợp và ví dụ; nội dung kiến thức phép cộng, phép nhân và các tính chất.</a:t>
                      </a:r>
                      <a:endParaRPr lang="en-US" sz="2900" kern="1200" dirty="0">
                        <a:solidFill>
                          <a:schemeClr val="tx1"/>
                        </a:solidFill>
                        <a:effectLst/>
                        <a:latin typeface="Arial" panose="020B0604020202020204" pitchFamily="34" charset="0"/>
                        <a:ea typeface="+mn-ea"/>
                        <a:cs typeface="Arial" panose="020B0604020202020204" pitchFamily="34" charset="0"/>
                      </a:endParaRPr>
                    </a:p>
                    <a:p>
                      <a:endParaRPr lang="vi-VN" sz="2900" kern="1200" dirty="0">
                        <a:solidFill>
                          <a:schemeClr val="tx1"/>
                        </a:solidFill>
                        <a:effectLst/>
                        <a:latin typeface="Arial" panose="020B0604020202020204" pitchFamily="34" charset="0"/>
                        <a:ea typeface="+mn-ea"/>
                        <a:cs typeface="Arial" panose="020B0604020202020204" pitchFamily="34" charset="0"/>
                      </a:endParaRPr>
                    </a:p>
                    <a:p>
                      <a:r>
                        <a:rPr lang="vi-VN" sz="2900" kern="1200" dirty="0">
                          <a:solidFill>
                            <a:schemeClr val="tx1"/>
                          </a:solidFill>
                          <a:effectLst/>
                          <a:latin typeface="Arial" panose="020B0604020202020204" pitchFamily="34" charset="0"/>
                          <a:ea typeface="+mn-ea"/>
                          <a:cs typeface="Arial" panose="020B0604020202020204" pitchFamily="34" charset="0"/>
                        </a:rPr>
                        <a:t>     </a:t>
                      </a:r>
                      <a:r>
                        <a:rPr lang="nl-NL" sz="2900" kern="1200" dirty="0">
                          <a:solidFill>
                            <a:schemeClr val="tx1"/>
                          </a:solidFill>
                          <a:effectLst/>
                          <a:latin typeface="Arial" panose="020B0604020202020204" pitchFamily="34" charset="0"/>
                          <a:ea typeface="+mn-ea"/>
                          <a:cs typeface="Arial" panose="020B0604020202020204" pitchFamily="34" charset="0"/>
                        </a:rPr>
                        <a:t>+ Nhóm 2 và nhóm 4: Tập hợp số tự nhiên và tập hợp các số tự nhiên trong hệ thập phân.</a:t>
                      </a:r>
                      <a:endParaRPr lang="en-US" sz="2900" kern="1200" dirty="0">
                        <a:solidFill>
                          <a:schemeClr val="tx1"/>
                        </a:solidFill>
                        <a:effectLst/>
                        <a:latin typeface="Arial" panose="020B0604020202020204" pitchFamily="34" charset="0"/>
                        <a:ea typeface="+mn-ea"/>
                        <a:cs typeface="Arial" panose="020B0604020202020204" pitchFamily="34" charset="0"/>
                      </a:endParaRPr>
                    </a:p>
                    <a:p>
                      <a:endParaRPr lang="en-US" sz="2900" dirty="0">
                        <a:latin typeface="Arial" panose="020B0604020202020204" pitchFamily="34" charset="0"/>
                        <a:cs typeface="Arial" panose="020B0604020202020204" pitchFamily="34" charset="0"/>
                      </a:endParaRPr>
                    </a:p>
                  </a:txBody>
                  <a:tcPr marL="109738" marR="109738" marT="54856" marB="54856"/>
                </a:tc>
                <a:extLst>
                  <a:ext uri="{0D108BD9-81ED-4DB2-BD59-A6C34878D82A}">
                    <a16:rowId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fld id="{859AE2AD-ED04-4F2B-AFC6-BF1A022CE05B}"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6"/>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2</a:t>
            </a:r>
          </a:p>
        </p:txBody>
      </p:sp>
      <p:sp>
        <p:nvSpPr>
          <p:cNvPr id="28675" name="Text Box 7"/>
          <p:cNvSpPr txBox="1">
            <a:spLocks noChangeArrowheads="1"/>
          </p:cNvSpPr>
          <p:nvPr/>
        </p:nvSpPr>
        <p:spPr bwMode="auto">
          <a:xfrm>
            <a:off x="2286000" y="1189038"/>
            <a:ext cx="1015047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just" defTabSz="548640" eaLnBrk="1" hangingPunct="1">
              <a:spcBef>
                <a:spcPct val="50000"/>
              </a:spcBef>
              <a:defRPr/>
            </a:pPr>
            <a:r>
              <a:rPr lang="en-US" altLang="en-US" sz="3600" b="1" smtClean="0">
                <a:solidFill>
                  <a:srgbClr val="FF3300"/>
                </a:solidFill>
                <a:latin typeface="Arial" panose="020B0604020202020204" pitchFamily="34" charset="0"/>
              </a:rPr>
              <a:t>Tính nhanh: </a:t>
            </a:r>
            <a:r>
              <a:rPr lang="en-US" altLang="en-US" sz="3840" smtClean="0">
                <a:solidFill>
                  <a:srgbClr val="000000"/>
                </a:solidFill>
                <a:latin typeface="Georgia" panose="02040502050405020303" pitchFamily="18" charset="0"/>
              </a:rPr>
              <a:t> </a:t>
            </a:r>
            <a:r>
              <a:rPr lang="en-US" altLang="en-US" sz="3840" smtClean="0">
                <a:solidFill>
                  <a:srgbClr val="FF0000"/>
                </a:solidFill>
                <a:latin typeface="Times New Roman" panose="02020603050405020304" pitchFamily="18" charset="0"/>
                <a:cs typeface="Times New Roman" panose="02020603050405020304" pitchFamily="18" charset="0"/>
              </a:rPr>
              <a:t>58.75 + 58.50 – 58.25</a:t>
            </a:r>
            <a:endParaRPr lang="en-US" altLang="en-US" sz="3600" b="1" smtClean="0">
              <a:solidFill>
                <a:srgbClr val="FF0000"/>
              </a:solidFill>
              <a:latin typeface="Times New Roman" panose="02020603050405020304" pitchFamily="18" charset="0"/>
              <a:cs typeface="Times New Roman" panose="02020603050405020304" pitchFamily="18" charset="0"/>
            </a:endParaRPr>
          </a:p>
        </p:txBody>
      </p:sp>
      <p:pic>
        <p:nvPicPr>
          <p:cNvPr id="304138" name="Win669.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4157" name="DING669.WAV">
            <a:hlinkClick r:id="" action="ppaction://media"/>
          </p:cNvPr>
          <p:cNvPicPr>
            <a:picLocks noChangeAspect="1" noChangeArrowheads="1"/>
          </p:cNvPicPr>
          <p:nvPr>
            <a:audioFile r:link="rId4"/>
            <p:extLst>
              <p:ext uri="{DAA4B4D4-6D71-4841-9C94-3DE7FCFB9230}">
                <p14:media xmlns:p14="http://schemas.microsoft.com/office/powerpoint/2010/main" r:embed="rId3"/>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4158" name="TADA.WAV">
            <a:hlinkClick r:id="" action="ppaction://media"/>
          </p:cNvPr>
          <p:cNvPicPr>
            <a:picLocks noChangeAspect="1" noChangeArrowheads="1"/>
          </p:cNvPicPr>
          <p:nvPr>
            <a:audioFile r:link="rId6"/>
            <p:extLst>
              <p:ext uri="{DAA4B4D4-6D71-4841-9C94-3DE7FCFB9230}">
                <p14:media xmlns:p14="http://schemas.microsoft.com/office/powerpoint/2010/main" r:link="rId5"/>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AutoShape 31">
            <a:hlinkClick r:id="rId9" action="ppaction://hlinksldjump" highlightClick="1"/>
          </p:cNvPr>
          <p:cNvSpPr>
            <a:spLocks noChangeArrowheads="1"/>
          </p:cNvSpPr>
          <p:nvPr/>
        </p:nvSpPr>
        <p:spPr bwMode="auto">
          <a:xfrm>
            <a:off x="13350875" y="7178675"/>
            <a:ext cx="914400" cy="639763"/>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sp>
        <p:nvSpPr>
          <p:cNvPr id="21512" name="Rectangle 32"/>
          <p:cNvSpPr>
            <a:spLocks noChangeArrowheads="1"/>
          </p:cNvSpPr>
          <p:nvPr/>
        </p:nvSpPr>
        <p:spPr bwMode="auto">
          <a:xfrm>
            <a:off x="182563" y="182563"/>
            <a:ext cx="14265275" cy="7864475"/>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graphicFrame>
        <p:nvGraphicFramePr>
          <p:cNvPr id="6" name="Table 6"/>
          <p:cNvGraphicFramePr>
            <a:graphicFrameLocks noGrp="1"/>
          </p:cNvGraphicFramePr>
          <p:nvPr>
            <p:extLst>
              <p:ext uri="{D42A27DB-BD31-4B8C-83A1-F6EECF244321}">
                <p14:modId xmlns:p14="http://schemas.microsoft.com/office/powerpoint/2010/main" val="2825554585"/>
              </p:ext>
            </p:extLst>
          </p:nvPr>
        </p:nvGraphicFramePr>
        <p:xfrm>
          <a:off x="7397523" y="6207448"/>
          <a:ext cx="9631362" cy="1316508"/>
        </p:xfrm>
        <a:graphic>
          <a:graphicData uri="http://schemas.openxmlformats.org/drawingml/2006/table">
            <a:tbl>
              <a:tblPr firstRow="1" bandRow="1">
                <a:tableStyleId>{2D5ABB26-0587-4C30-8999-92F81FD0307C}</a:tableStyleId>
              </a:tblPr>
              <a:tblGrid>
                <a:gridCol w="9631362">
                  <a:extLst>
                    <a:ext uri="{9D8B030D-6E8A-4147-A177-3AD203B41FA5}">
                      <a16:colId xmlns:a16="http://schemas.microsoft.com/office/drawing/2014/main" val="20000"/>
                    </a:ext>
                  </a:extLst>
                </a:gridCol>
              </a:tblGrid>
              <a:tr h="658019">
                <a:tc>
                  <a:txBody>
                    <a:bodyPr/>
                    <a:lstStyle/>
                    <a:p>
                      <a:r>
                        <a:rPr lang="en-US" sz="3600" dirty="0" err="1">
                          <a:solidFill>
                            <a:srgbClr val="3333FF"/>
                          </a:solidFill>
                          <a:latin typeface="Arial" panose="020B0604020202020204" pitchFamily="34" charset="0"/>
                          <a:cs typeface="Arial" panose="020B0604020202020204" pitchFamily="34" charset="0"/>
                        </a:rPr>
                        <a:t>Đáp</a:t>
                      </a:r>
                      <a:r>
                        <a:rPr lang="en-US" sz="3600" dirty="0">
                          <a:solidFill>
                            <a:srgbClr val="3333FF"/>
                          </a:solidFill>
                          <a:latin typeface="Arial" panose="020B0604020202020204" pitchFamily="34" charset="0"/>
                          <a:cs typeface="Arial" panose="020B0604020202020204" pitchFamily="34" charset="0"/>
                        </a:rPr>
                        <a:t> </a:t>
                      </a:r>
                      <a:r>
                        <a:rPr lang="en-US" sz="3600" dirty="0" err="1">
                          <a:solidFill>
                            <a:srgbClr val="3333FF"/>
                          </a:solidFill>
                          <a:latin typeface="Arial" panose="020B0604020202020204" pitchFamily="34" charset="0"/>
                          <a:cs typeface="Arial" panose="020B0604020202020204" pitchFamily="34" charset="0"/>
                        </a:rPr>
                        <a:t>án</a:t>
                      </a:r>
                      <a:r>
                        <a:rPr lang="en-US" sz="3600" dirty="0">
                          <a:solidFill>
                            <a:srgbClr val="3333FF"/>
                          </a:solidFill>
                          <a:latin typeface="Arial" panose="020B0604020202020204" pitchFamily="34" charset="0"/>
                          <a:cs typeface="Arial" panose="020B0604020202020204" pitchFamily="34" charset="0"/>
                        </a:rPr>
                        <a:t>: </a:t>
                      </a:r>
                      <a:r>
                        <a:rPr lang="en-US" sz="3600" dirty="0">
                          <a:solidFill>
                            <a:srgbClr val="FF3300"/>
                          </a:solidFill>
                          <a:latin typeface="Arial" panose="020B0604020202020204" pitchFamily="34" charset="0"/>
                          <a:cs typeface="Arial" panose="020B0604020202020204" pitchFamily="34" charset="0"/>
                        </a:rPr>
                        <a:t>5800</a:t>
                      </a:r>
                    </a:p>
                  </a:txBody>
                  <a:tcPr marL="109724" marR="109724" marT="54807" marB="54807"/>
                </a:tc>
                <a:extLst>
                  <a:ext uri="{0D108BD9-81ED-4DB2-BD59-A6C34878D82A}">
                    <a16:rowId xmlns:a16="http://schemas.microsoft.com/office/drawing/2014/main" val="10000"/>
                  </a:ext>
                </a:extLst>
              </a:tr>
              <a:tr h="658019">
                <a:tc>
                  <a:txBody>
                    <a:bodyPr/>
                    <a:lstStyle/>
                    <a:p>
                      <a:endParaRPr lang="en-US" sz="3600" dirty="0">
                        <a:solidFill>
                          <a:srgbClr val="FF3300"/>
                        </a:solidFill>
                        <a:latin typeface="Arial" panose="020B0604020202020204" pitchFamily="34" charset="0"/>
                        <a:cs typeface="Arial" panose="020B0604020202020204" pitchFamily="34" charset="0"/>
                      </a:endParaRPr>
                    </a:p>
                  </a:txBody>
                  <a:tcPr marL="109724" marR="109724" marT="54807" marB="54807"/>
                </a:tc>
                <a:extLst>
                  <a:ext uri="{0D108BD9-81ED-4DB2-BD59-A6C34878D82A}">
                    <a16:rowId xmlns:a16="http://schemas.microsoft.com/office/drawing/2014/main" val="10001"/>
                  </a:ext>
                </a:extLst>
              </a:tr>
            </a:tbl>
          </a:graphicData>
        </a:graphic>
      </p:graphicFrame>
      <p:sp>
        <p:nvSpPr>
          <p:cNvPr id="2" name="TextBox 1"/>
          <p:cNvSpPr txBox="1">
            <a:spLocks noChangeArrowheads="1"/>
          </p:cNvSpPr>
          <p:nvPr/>
        </p:nvSpPr>
        <p:spPr bwMode="auto">
          <a:xfrm>
            <a:off x="2468563" y="3686175"/>
            <a:ext cx="68580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a:lnSpc>
                <a:spcPct val="150000"/>
              </a:lnSpc>
              <a:defRPr/>
            </a:pPr>
            <a:r>
              <a:rPr lang="en-US" altLang="en-US" sz="3360" smtClean="0">
                <a:solidFill>
                  <a:srgbClr val="3333FF"/>
                </a:solidFill>
                <a:latin typeface="Arial" panose="020B0604020202020204" pitchFamily="34" charset="0"/>
                <a:cs typeface="Arial" panose="020B0604020202020204" pitchFamily="34" charset="0"/>
              </a:rPr>
              <a:t>HD:           </a:t>
            </a:r>
            <a:r>
              <a:rPr lang="en-US" altLang="en-US" sz="3360" smtClean="0">
                <a:solidFill>
                  <a:srgbClr val="FF3300"/>
                </a:solidFill>
                <a:latin typeface="Arial" panose="020B0604020202020204" pitchFamily="34" charset="0"/>
                <a:cs typeface="Arial" panose="020B0604020202020204" pitchFamily="34" charset="0"/>
              </a:rPr>
              <a:t>58.75+58.50-58.25</a:t>
            </a:r>
          </a:p>
          <a:p>
            <a:pPr defTabSz="548640">
              <a:lnSpc>
                <a:spcPct val="150000"/>
              </a:lnSpc>
              <a:defRPr/>
            </a:pPr>
            <a:r>
              <a:rPr lang="en-US" altLang="en-US" sz="3360" smtClean="0">
                <a:solidFill>
                  <a:srgbClr val="FF3300"/>
                </a:solidFill>
                <a:latin typeface="Arial" panose="020B0604020202020204" pitchFamily="34" charset="0"/>
                <a:cs typeface="Arial" panose="020B0604020202020204" pitchFamily="34" charset="0"/>
              </a:rPr>
              <a:t>              = 58.(75+50-25)</a:t>
            </a:r>
          </a:p>
          <a:p>
            <a:pPr defTabSz="548640">
              <a:lnSpc>
                <a:spcPct val="150000"/>
              </a:lnSpc>
              <a:defRPr/>
            </a:pPr>
            <a:r>
              <a:rPr lang="en-US" altLang="en-US" sz="3360" smtClean="0">
                <a:solidFill>
                  <a:srgbClr val="FF3300"/>
                </a:solidFill>
                <a:latin typeface="Arial" panose="020B0604020202020204" pitchFamily="34" charset="0"/>
                <a:cs typeface="Arial" panose="020B0604020202020204" pitchFamily="34" charset="0"/>
              </a:rPr>
              <a:t>              = 58.100</a:t>
            </a:r>
          </a:p>
          <a:p>
            <a:pPr defTabSz="548640">
              <a:lnSpc>
                <a:spcPct val="150000"/>
              </a:lnSpc>
              <a:defRPr/>
            </a:pPr>
            <a:r>
              <a:rPr lang="en-US" altLang="en-US" sz="3360" smtClean="0">
                <a:solidFill>
                  <a:srgbClr val="FF3300"/>
                </a:solidFill>
                <a:latin typeface="Arial" panose="020B0604020202020204" pitchFamily="34" charset="0"/>
                <a:cs typeface="Arial" panose="020B0604020202020204" pitchFamily="34" charset="0"/>
              </a:rPr>
              <a:t>              = 5800</a:t>
            </a:r>
            <a:endParaRPr lang="en-US" altLang="en-US" sz="3360" smtClean="0"/>
          </a:p>
        </p:txBody>
      </p:sp>
      <p:sp>
        <p:nvSpPr>
          <p:cNvPr id="3" name="Date Placeholder 2"/>
          <p:cNvSpPr>
            <a:spLocks noGrp="1"/>
          </p:cNvSpPr>
          <p:nvPr>
            <p:ph type="dt" sz="half" idx="10"/>
          </p:nvPr>
        </p:nvSpPr>
        <p:spPr/>
        <p:txBody>
          <a:bodyPr/>
          <a:lstStyle/>
          <a:p>
            <a:pPr>
              <a:defRPr/>
            </a:pPr>
            <a:fld id="{93860EE6-3069-4452-BCD8-297FA019F3B1}" type="datetime10">
              <a:rPr lang="en-US" smtClean="0"/>
              <a:t>23:59</a:t>
            </a:fld>
            <a:endParaRPr lang="en-US"/>
          </a:p>
        </p:txBody>
      </p:sp>
      <p:sp>
        <p:nvSpPr>
          <p:cNvPr id="12" name="Date Placeholder 1"/>
          <p:cNvSpPr txBox="1">
            <a:spLocks/>
          </p:cNvSpPr>
          <p:nvPr/>
        </p:nvSpPr>
        <p:spPr>
          <a:xfrm>
            <a:off x="457200" y="7696200"/>
            <a:ext cx="1057275" cy="388937"/>
          </a:xfrm>
          <a:prstGeom prst="rect">
            <a:avLst/>
          </a:prstGeom>
        </p:spPr>
        <p:txBody>
          <a:bodyPr vert="horz" lIns="91440" tIns="45720" rIns="91440" bIns="45720" rtlCol="0" anchor="ctr"/>
          <a:lstStyle>
            <a:defPPr>
              <a:defRPr lang="en-US"/>
            </a:defPPr>
            <a:lvl1pPr algn="l" defTabSz="548640" rtl="0" eaLnBrk="0" fontAlgn="base" hangingPunct="0">
              <a:spcBef>
                <a:spcPct val="0"/>
              </a:spcBef>
              <a:spcAft>
                <a:spcPct val="0"/>
              </a:spcAft>
              <a:defRPr sz="1200" kern="1200">
                <a:solidFill>
                  <a:schemeClr val="tx1">
                    <a:lumMod val="90000"/>
                    <a:lumOff val="10000"/>
                  </a:schemeClr>
                </a:solidFill>
                <a:latin typeface="+mj-lt"/>
                <a:ea typeface="+mn-ea"/>
                <a:cs typeface="+mn-cs"/>
              </a:defRPr>
            </a:lvl1pPr>
            <a:lvl2pPr marL="547688" indent="-90488"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1096963" indent="-182563"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644650" indent="-273050"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2193925" indent="-365125"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pPr>
              <a:defRPr/>
            </a:pPr>
            <a:fld id="{428D0B33-354E-41FA-9BCD-75183AF1DDF5}" type="datetime10">
              <a:rPr lang="en-US" sz="2400" smtClean="0">
                <a:solidFill>
                  <a:srgbClr val="FF0000"/>
                </a:solidFill>
              </a:rPr>
              <a:pPr>
                <a:defRPr/>
              </a:pPr>
              <a:t>23:59</a:t>
            </a:fld>
            <a:endParaRPr lang="en-US">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878" fill="hold"/>
                                        <p:tgtEl>
                                          <p:spTgt spid="304138"/>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0" fill="hold" display="0">
                  <p:stCondLst>
                    <p:cond delay="indefinite"/>
                  </p:stCondLst>
                  <p:endCondLst>
                    <p:cond evt="onNext" delay="0">
                      <p:tgtEl>
                        <p:sldTgt/>
                      </p:tgtEl>
                    </p:cond>
                    <p:cond evt="onPrev" delay="0">
                      <p:tgtEl>
                        <p:sldTgt/>
                      </p:tgtEl>
                    </p:cond>
                    <p:cond evt="onStopAudio" delay="0">
                      <p:tgtEl>
                        <p:sldTgt/>
                      </p:tgtEl>
                    </p:cond>
                  </p:endCondLst>
                </p:cTn>
                <p:tgtEl>
                  <p:spTgt spid="304138"/>
                </p:tgtEl>
              </p:cMediaNode>
            </p:audio>
            <p:audio>
              <p:cMediaNode showWhenStopped="0">
                <p:cTn id="21" repeatCount="33000" fill="hold" display="0">
                  <p:stCondLst>
                    <p:cond delay="indefinite"/>
                  </p:stCondLst>
                  <p:endCondLst>
                    <p:cond evt="onNext" delay="0">
                      <p:tgtEl>
                        <p:sldTgt/>
                      </p:tgtEl>
                    </p:cond>
                    <p:cond evt="onPrev" delay="0">
                      <p:tgtEl>
                        <p:sldTgt/>
                      </p:tgtEl>
                    </p:cond>
                    <p:cond evt="onStopAudio" delay="0">
                      <p:tgtEl>
                        <p:sldTgt/>
                      </p:tgtEl>
                    </p:cond>
                  </p:endCondLst>
                </p:cTn>
                <p:tgtEl>
                  <p:spTgt spid="304157"/>
                </p:tgtEl>
              </p:cMediaNode>
            </p:audio>
            <p:audio>
              <p:cMediaNode showWhenStopped="0">
                <p:cTn id="22" fill="hold" display="0">
                  <p:stCondLst>
                    <p:cond delay="indefinite"/>
                  </p:stCondLst>
                  <p:endCondLst>
                    <p:cond evt="onNext" delay="0">
                      <p:tgtEl>
                        <p:sldTgt/>
                      </p:tgtEl>
                    </p:cond>
                    <p:cond evt="onPrev" delay="0">
                      <p:tgtEl>
                        <p:sldTgt/>
                      </p:tgtEl>
                    </p:cond>
                    <p:cond evt="onStopAudio" delay="0">
                      <p:tgtEl>
                        <p:sldTgt/>
                      </p:tgtEl>
                    </p:cond>
                  </p:endCondLst>
                </p:cTn>
                <p:tgtEl>
                  <p:spTgt spid="304158"/>
                </p:tgtEl>
              </p:cMediaNode>
            </p:audio>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6"/>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3</a:t>
            </a:r>
          </a:p>
        </p:txBody>
      </p:sp>
      <p:sp>
        <p:nvSpPr>
          <p:cNvPr id="29699" name="Text Box 7"/>
          <p:cNvSpPr txBox="1">
            <a:spLocks noChangeArrowheads="1"/>
          </p:cNvSpPr>
          <p:nvPr/>
        </p:nvSpPr>
        <p:spPr bwMode="auto">
          <a:xfrm>
            <a:off x="2286000" y="1377950"/>
            <a:ext cx="10150475"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just" defTabSz="548640" eaLnBrk="1" hangingPunct="1">
              <a:spcBef>
                <a:spcPct val="50000"/>
              </a:spcBef>
              <a:defRPr/>
            </a:pPr>
            <a:r>
              <a:rPr lang="vi-VN" altLang="en-US" sz="3360" smtClean="0">
                <a:solidFill>
                  <a:srgbClr val="FF3300"/>
                </a:solidFill>
                <a:latin typeface="Arial" panose="020B0604020202020204" pitchFamily="34" charset="0"/>
              </a:rPr>
              <a:t>Tìm x biết: (x-32)</a:t>
            </a:r>
            <a:r>
              <a:rPr lang="en-US" altLang="en-US" sz="3360" smtClean="0">
                <a:solidFill>
                  <a:srgbClr val="FF3300"/>
                </a:solidFill>
                <a:latin typeface="Arial" panose="020B0604020202020204" pitchFamily="34" charset="0"/>
              </a:rPr>
              <a:t>:16 = 48</a:t>
            </a:r>
          </a:p>
        </p:txBody>
      </p:sp>
      <p:pic>
        <p:nvPicPr>
          <p:cNvPr id="305169" name="Win685.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AutoShape 18">
            <a:hlinkClick r:id="rId5" action="ppaction://hlinksldjump" highlightClick="1"/>
          </p:cNvPr>
          <p:cNvSpPr>
            <a:spLocks noChangeArrowheads="1"/>
          </p:cNvSpPr>
          <p:nvPr/>
        </p:nvSpPr>
        <p:spPr bwMode="auto">
          <a:xfrm>
            <a:off x="13350875" y="7223125"/>
            <a:ext cx="914400" cy="641350"/>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sp>
        <p:nvSpPr>
          <p:cNvPr id="22534" name="Rectangle 19"/>
          <p:cNvSpPr>
            <a:spLocks noChangeArrowheads="1"/>
          </p:cNvSpPr>
          <p:nvPr/>
        </p:nvSpPr>
        <p:spPr bwMode="auto">
          <a:xfrm>
            <a:off x="182563" y="182563"/>
            <a:ext cx="14265275" cy="7864475"/>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sp>
        <p:nvSpPr>
          <p:cNvPr id="4" name="TextBox 3"/>
          <p:cNvSpPr txBox="1">
            <a:spLocks noChangeArrowheads="1"/>
          </p:cNvSpPr>
          <p:nvPr/>
        </p:nvSpPr>
        <p:spPr bwMode="auto">
          <a:xfrm>
            <a:off x="2438400" y="2514600"/>
            <a:ext cx="9326563" cy="4782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a:defRPr/>
            </a:pPr>
            <a:endParaRPr lang="en-US" altLang="en-US" sz="3360" smtClean="0">
              <a:solidFill>
                <a:srgbClr val="FF0000"/>
              </a:solidFill>
              <a:latin typeface="Arial" panose="020B0604020202020204" pitchFamily="34" charset="0"/>
              <a:cs typeface="Arial" panose="020B0604020202020204" pitchFamily="34" charset="0"/>
            </a:endParaRPr>
          </a:p>
          <a:p>
            <a:pPr defTabSz="548640">
              <a:defRPr/>
            </a:pPr>
            <a:r>
              <a:rPr lang="en-US" altLang="en-US" sz="3360" smtClean="0">
                <a:solidFill>
                  <a:srgbClr val="3333FF"/>
                </a:solidFill>
                <a:latin typeface="Arial" panose="020B0604020202020204" pitchFamily="34" charset="0"/>
                <a:cs typeface="Arial" panose="020B0604020202020204" pitchFamily="34" charset="0"/>
              </a:rPr>
              <a:t>HD:            </a:t>
            </a:r>
            <a:r>
              <a:rPr lang="vi-VN" altLang="en-US" sz="3360" smtClean="0">
                <a:solidFill>
                  <a:srgbClr val="FF3300"/>
                </a:solidFill>
                <a:latin typeface="Arial" panose="020B0604020202020204" pitchFamily="34" charset="0"/>
              </a:rPr>
              <a:t>(x-32)</a:t>
            </a:r>
            <a:r>
              <a:rPr lang="en-US" altLang="en-US" sz="3360" smtClean="0">
                <a:solidFill>
                  <a:srgbClr val="FF3300"/>
                </a:solidFill>
                <a:latin typeface="Arial" panose="020B0604020202020204" pitchFamily="34" charset="0"/>
              </a:rPr>
              <a:t>:16 = 48</a:t>
            </a:r>
          </a:p>
          <a:p>
            <a:pPr defTabSz="548640">
              <a:defRPr/>
            </a:pPr>
            <a:r>
              <a:rPr lang="en-US" altLang="en-US" sz="3360" smtClean="0">
                <a:solidFill>
                  <a:srgbClr val="FF3300"/>
                </a:solidFill>
                <a:latin typeface="Arial" panose="020B0604020202020204" pitchFamily="34" charset="0"/>
                <a:cs typeface="Arial" panose="020B0604020202020204" pitchFamily="34" charset="0"/>
              </a:rPr>
              <a:t>                   x-32        = 48.16</a:t>
            </a:r>
          </a:p>
          <a:p>
            <a:pPr defTabSz="548640">
              <a:defRPr/>
            </a:pPr>
            <a:r>
              <a:rPr lang="en-US" altLang="en-US" sz="3360" smtClean="0">
                <a:solidFill>
                  <a:srgbClr val="FF3300"/>
                </a:solidFill>
                <a:latin typeface="Arial" panose="020B0604020202020204" pitchFamily="34" charset="0"/>
                <a:cs typeface="Arial" panose="020B0604020202020204" pitchFamily="34" charset="0"/>
              </a:rPr>
              <a:t>                   x-32        = 768</a:t>
            </a:r>
          </a:p>
          <a:p>
            <a:pPr defTabSz="548640">
              <a:defRPr/>
            </a:pPr>
            <a:r>
              <a:rPr lang="en-US" altLang="en-US" sz="3360" smtClean="0">
                <a:solidFill>
                  <a:srgbClr val="FF3300"/>
                </a:solidFill>
                <a:latin typeface="Arial" panose="020B0604020202020204" pitchFamily="34" charset="0"/>
                <a:cs typeface="Arial" panose="020B0604020202020204" pitchFamily="34" charset="0"/>
              </a:rPr>
              <a:t>                   x             = 768+32</a:t>
            </a:r>
          </a:p>
          <a:p>
            <a:pPr defTabSz="548640">
              <a:defRPr/>
            </a:pPr>
            <a:r>
              <a:rPr lang="en-US" altLang="en-US" sz="3360" smtClean="0">
                <a:solidFill>
                  <a:srgbClr val="FF3300"/>
                </a:solidFill>
                <a:latin typeface="Arial" panose="020B0604020202020204" pitchFamily="34" charset="0"/>
                <a:cs typeface="Arial" panose="020B0604020202020204" pitchFamily="34" charset="0"/>
              </a:rPr>
              <a:t>                   x             = 800</a:t>
            </a:r>
            <a:endParaRPr lang="vi-VN" altLang="en-US" sz="3360" smtClean="0">
              <a:solidFill>
                <a:srgbClr val="FF3300"/>
              </a:solidFill>
              <a:latin typeface="Arial" panose="020B0604020202020204" pitchFamily="34" charset="0"/>
              <a:cs typeface="Arial" panose="020B0604020202020204" pitchFamily="34" charset="0"/>
            </a:endParaRPr>
          </a:p>
          <a:p>
            <a:pPr defTabSz="548640">
              <a:defRPr/>
            </a:pPr>
            <a:r>
              <a:rPr lang="en-US" altLang="en-US" sz="3360">
                <a:solidFill>
                  <a:srgbClr val="3333FF"/>
                </a:solidFill>
                <a:latin typeface="Arial" panose="020B0604020202020204" pitchFamily="34" charset="0"/>
                <a:cs typeface="Arial" panose="020B0604020202020204" pitchFamily="34" charset="0"/>
              </a:rPr>
              <a:t>Đáp án: </a:t>
            </a:r>
            <a:r>
              <a:rPr lang="en-US" altLang="en-US" sz="3360">
                <a:solidFill>
                  <a:srgbClr val="FF0000"/>
                </a:solidFill>
                <a:latin typeface="Arial" panose="020B0604020202020204" pitchFamily="34" charset="0"/>
                <a:cs typeface="Arial" panose="020B0604020202020204" pitchFamily="34" charset="0"/>
              </a:rPr>
              <a:t>x = 800</a:t>
            </a:r>
          </a:p>
          <a:p>
            <a:pPr defTabSz="548640">
              <a:defRPr/>
            </a:pPr>
            <a:endParaRPr lang="en-US" altLang="en-US" sz="3360" smtClean="0">
              <a:solidFill>
                <a:srgbClr val="FF3300"/>
              </a:solidFill>
              <a:latin typeface="Arial" panose="020B0604020202020204" pitchFamily="34" charset="0"/>
              <a:cs typeface="Arial" panose="020B0604020202020204" pitchFamily="34" charset="0"/>
            </a:endParaRPr>
          </a:p>
          <a:p>
            <a:pPr defTabSz="548640">
              <a:defRPr/>
            </a:pPr>
            <a:endParaRPr lang="en-US" altLang="en-US" smtClean="0">
              <a:solidFill>
                <a:srgbClr val="FF3300"/>
              </a:solidFill>
              <a:latin typeface="Arial" panose="020B0604020202020204" pitchFamily="34" charset="0"/>
              <a:cs typeface="Arial" panose="020B0604020202020204" pitchFamily="34" charset="0"/>
            </a:endParaRPr>
          </a:p>
          <a:p>
            <a:pPr defTabSz="548640">
              <a:defRPr/>
            </a:pPr>
            <a:endParaRPr lang="en-US" altLang="en-US" smtClean="0">
              <a:solidFill>
                <a:srgbClr val="FF3300"/>
              </a:solidFill>
              <a:latin typeface="Arial" panose="020B0604020202020204" pitchFamily="34" charset="0"/>
            </a:endParaRPr>
          </a:p>
        </p:txBody>
      </p:sp>
      <p:sp>
        <p:nvSpPr>
          <p:cNvPr id="2" name="Date Placeholder 1"/>
          <p:cNvSpPr>
            <a:spLocks noGrp="1"/>
          </p:cNvSpPr>
          <p:nvPr>
            <p:ph type="dt" sz="half" idx="10"/>
          </p:nvPr>
        </p:nvSpPr>
        <p:spPr/>
        <p:txBody>
          <a:bodyPr/>
          <a:lstStyle/>
          <a:p>
            <a:pPr>
              <a:defRPr/>
            </a:pPr>
            <a:fld id="{9BF6856A-FE0E-49E8-ADC7-BABC27B399C3}" type="datetime10">
              <a:rPr lang="en-US" smtClean="0"/>
              <a:t>23:59</a:t>
            </a:fld>
            <a:endParaRPr lang="en-US"/>
          </a:p>
        </p:txBody>
      </p:sp>
      <p:sp>
        <p:nvSpPr>
          <p:cNvPr id="9" name="Date Placeholder 1"/>
          <p:cNvSpPr txBox="1">
            <a:spLocks/>
          </p:cNvSpPr>
          <p:nvPr/>
        </p:nvSpPr>
        <p:spPr>
          <a:xfrm>
            <a:off x="457200" y="7696200"/>
            <a:ext cx="1057275" cy="388937"/>
          </a:xfrm>
          <a:prstGeom prst="rect">
            <a:avLst/>
          </a:prstGeom>
        </p:spPr>
        <p:txBody>
          <a:bodyPr vert="horz" lIns="91440" tIns="45720" rIns="91440" bIns="45720" rtlCol="0" anchor="ctr"/>
          <a:lstStyle>
            <a:defPPr>
              <a:defRPr lang="en-US"/>
            </a:defPPr>
            <a:lvl1pPr algn="l" defTabSz="548640" rtl="0" eaLnBrk="0" fontAlgn="base" hangingPunct="0">
              <a:spcBef>
                <a:spcPct val="0"/>
              </a:spcBef>
              <a:spcAft>
                <a:spcPct val="0"/>
              </a:spcAft>
              <a:defRPr sz="1200" kern="1200">
                <a:solidFill>
                  <a:schemeClr val="tx1">
                    <a:lumMod val="90000"/>
                    <a:lumOff val="10000"/>
                  </a:schemeClr>
                </a:solidFill>
                <a:latin typeface="+mj-lt"/>
                <a:ea typeface="+mn-ea"/>
                <a:cs typeface="+mn-cs"/>
              </a:defRPr>
            </a:lvl1pPr>
            <a:lvl2pPr marL="547688" indent="-90488"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1096963" indent="-182563"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644650" indent="-273050"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2193925" indent="-365125"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pPr>
              <a:defRPr/>
            </a:pPr>
            <a:fld id="{428D0B33-354E-41FA-9BCD-75183AF1DDF5}" type="datetime10">
              <a:rPr lang="en-US" sz="2400" smtClean="0">
                <a:solidFill>
                  <a:srgbClr val="FF0000"/>
                </a:solidFill>
              </a:rPr>
              <a:pPr>
                <a:defRPr/>
              </a:pPr>
              <a:t>23:59</a:t>
            </a:fld>
            <a:endParaRPr lang="en-US">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878" fill="hold"/>
                                        <p:tgtEl>
                                          <p:spTgt spid="305169"/>
                                        </p:tgtEl>
                                      </p:cBhvr>
                                    </p:cmd>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1000"/>
                                        <p:tgtEl>
                                          <p:spTgt spid="4">
                                            <p:txEl>
                                              <p:pRg st="1" end="1"/>
                                            </p:txEl>
                                          </p:spTgt>
                                        </p:tgtEl>
                                      </p:cBhvr>
                                    </p:animEffect>
                                    <p:anim calcmode="lin" valueType="num">
                                      <p:cBhvr>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1000"/>
                                        <p:tgtEl>
                                          <p:spTgt spid="4">
                                            <p:txEl>
                                              <p:pRg st="2" end="2"/>
                                            </p:txEl>
                                          </p:spTgt>
                                        </p:tgtEl>
                                      </p:cBhvr>
                                    </p:animEffect>
                                    <p:anim calcmode="lin" valueType="num">
                                      <p:cBhvr>
                                        <p:cTn id="1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1000"/>
                                        <p:tgtEl>
                                          <p:spTgt spid="4">
                                            <p:txEl>
                                              <p:pRg st="3" end="3"/>
                                            </p:txEl>
                                          </p:spTgt>
                                        </p:tgtEl>
                                      </p:cBhvr>
                                    </p:animEffect>
                                    <p:anim calcmode="lin" valueType="num">
                                      <p:cBhvr>
                                        <p:cTn id="2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1000"/>
                                        <p:tgtEl>
                                          <p:spTgt spid="4">
                                            <p:txEl>
                                              <p:pRg st="4" end="4"/>
                                            </p:txEl>
                                          </p:spTgt>
                                        </p:tgtEl>
                                      </p:cBhvr>
                                    </p:animEffect>
                                    <p:anim calcmode="lin" valueType="num">
                                      <p:cBhvr>
                                        <p:cTn id="3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fade">
                                      <p:cBhvr>
                                        <p:cTn id="39" dur="1000"/>
                                        <p:tgtEl>
                                          <p:spTgt spid="4">
                                            <p:txEl>
                                              <p:pRg st="5" end="5"/>
                                            </p:txEl>
                                          </p:spTgt>
                                        </p:tgtEl>
                                      </p:cBhvr>
                                    </p:animEffect>
                                    <p:anim calcmode="lin" valueType="num">
                                      <p:cBhvr>
                                        <p:cTn id="4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6" end="6"/>
                                            </p:txEl>
                                          </p:spTgt>
                                        </p:tgtEl>
                                        <p:attrNameLst>
                                          <p:attrName>style.visibility</p:attrName>
                                        </p:attrNameLst>
                                      </p:cBhvr>
                                      <p:to>
                                        <p:strVal val="visible"/>
                                      </p:to>
                                    </p:set>
                                    <p:animEffect transition="in" filter="fade">
                                      <p:cBhvr>
                                        <p:cTn id="46" dur="1000"/>
                                        <p:tgtEl>
                                          <p:spTgt spid="4">
                                            <p:txEl>
                                              <p:pRg st="6" end="6"/>
                                            </p:txEl>
                                          </p:spTgt>
                                        </p:tgtEl>
                                      </p:cBhvr>
                                    </p:animEffect>
                                    <p:anim calcmode="lin" valueType="num">
                                      <p:cBhvr>
                                        <p:cTn id="47"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49" fill="hold" display="0">
                  <p:stCondLst>
                    <p:cond delay="indefinite"/>
                  </p:stCondLst>
                  <p:endCondLst>
                    <p:cond evt="onNext" delay="0">
                      <p:tgtEl>
                        <p:sldTgt/>
                      </p:tgtEl>
                    </p:cond>
                    <p:cond evt="onPrev" delay="0">
                      <p:tgtEl>
                        <p:sldTgt/>
                      </p:tgtEl>
                    </p:cond>
                    <p:cond evt="onStopAudio" delay="0">
                      <p:tgtEl>
                        <p:sldTgt/>
                      </p:tgtEl>
                    </p:cond>
                  </p:endCondLst>
                </p:cTn>
                <p:tgtEl>
                  <p:spTgt spid="305169"/>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4</a:t>
            </a:r>
          </a:p>
        </p:txBody>
      </p:sp>
      <p:pic>
        <p:nvPicPr>
          <p:cNvPr id="306186" name="Win701.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6205" name="DING701.WAV">
            <a:hlinkClick r:id="" action="ppaction://media"/>
          </p:cNvPr>
          <p:cNvPicPr>
            <a:picLocks noChangeAspect="1" noChangeArrowheads="1"/>
          </p:cNvPicPr>
          <p:nvPr>
            <a:audioFile r:link="rId4"/>
            <p:extLst>
              <p:ext uri="{DAA4B4D4-6D71-4841-9C94-3DE7FCFB9230}">
                <p14:media xmlns:p14="http://schemas.microsoft.com/office/powerpoint/2010/main" r:embed="rId3"/>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6206" name="TADA.WAV">
            <a:hlinkClick r:id="" action="ppaction://media"/>
          </p:cNvPr>
          <p:cNvPicPr>
            <a:picLocks noChangeAspect="1" noChangeArrowheads="1"/>
          </p:cNvPicPr>
          <p:nvPr>
            <a:audioFile r:link="rId6"/>
            <p:extLst>
              <p:ext uri="{DAA4B4D4-6D71-4841-9C94-3DE7FCFB9230}">
                <p14:media xmlns:p14="http://schemas.microsoft.com/office/powerpoint/2010/main" r:link="rId5"/>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31">
            <a:hlinkClick r:id="rId9" action="ppaction://hlinksldjump" highlightClick="1"/>
          </p:cNvPr>
          <p:cNvSpPr>
            <a:spLocks noChangeArrowheads="1"/>
          </p:cNvSpPr>
          <p:nvPr/>
        </p:nvSpPr>
        <p:spPr bwMode="auto">
          <a:xfrm>
            <a:off x="13441363" y="7223125"/>
            <a:ext cx="914400" cy="641350"/>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sp>
        <p:nvSpPr>
          <p:cNvPr id="23559" name="Rectangle 32"/>
          <p:cNvSpPr>
            <a:spLocks noChangeArrowheads="1"/>
          </p:cNvSpPr>
          <p:nvPr/>
        </p:nvSpPr>
        <p:spPr bwMode="auto">
          <a:xfrm>
            <a:off x="200025" y="182563"/>
            <a:ext cx="14355763" cy="7864475"/>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sp>
        <p:nvSpPr>
          <p:cNvPr id="30728" name="Text Box 33"/>
          <p:cNvSpPr txBox="1">
            <a:spLocks noChangeArrowheads="1"/>
          </p:cNvSpPr>
          <p:nvPr/>
        </p:nvSpPr>
        <p:spPr bwMode="auto">
          <a:xfrm>
            <a:off x="2546350" y="1498600"/>
            <a:ext cx="9875838"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spcBef>
                <a:spcPct val="50000"/>
              </a:spcBef>
              <a:defRPr/>
            </a:pPr>
            <a:r>
              <a:rPr lang="en-US" altLang="en-US" sz="3360" smtClean="0">
                <a:solidFill>
                  <a:srgbClr val="FF3300"/>
                </a:solidFill>
                <a:latin typeface="Arial" panose="020B0604020202020204" pitchFamily="34" charset="0"/>
              </a:rPr>
              <a:t>Áp dụng </a:t>
            </a:r>
            <a:r>
              <a:rPr lang="en-US" altLang="en-US" sz="3360" smtClean="0">
                <a:solidFill>
                  <a:srgbClr val="3333FF"/>
                </a:solidFill>
                <a:latin typeface="Arial" panose="020B0604020202020204" pitchFamily="34" charset="0"/>
              </a:rPr>
              <a:t>a:b=(a.c):(b.c) </a:t>
            </a:r>
            <a:r>
              <a:rPr lang="en-US" altLang="en-US" sz="3360" smtClean="0">
                <a:solidFill>
                  <a:srgbClr val="FF3300"/>
                </a:solidFill>
                <a:latin typeface="Arial" panose="020B0604020202020204" pitchFamily="34" charset="0"/>
              </a:rPr>
              <a:t>với a,b,c là số tự nhiên,</a:t>
            </a:r>
          </a:p>
          <a:p>
            <a:pPr defTabSz="548640" eaLnBrk="1" hangingPunct="1">
              <a:spcBef>
                <a:spcPct val="50000"/>
              </a:spcBef>
              <a:defRPr/>
            </a:pPr>
            <a:r>
              <a:rPr lang="en-US" altLang="en-US" sz="3360" smtClean="0">
                <a:solidFill>
                  <a:srgbClr val="FF3300"/>
                </a:solidFill>
                <a:latin typeface="Arial" panose="020B0604020202020204" pitchFamily="34" charset="0"/>
              </a:rPr>
              <a:t>                                               b,c khác 0;</a:t>
            </a:r>
          </a:p>
          <a:p>
            <a:pPr defTabSz="548640" eaLnBrk="1" hangingPunct="1">
              <a:spcBef>
                <a:spcPct val="50000"/>
              </a:spcBef>
              <a:defRPr/>
            </a:pPr>
            <a:r>
              <a:rPr lang="en-US" altLang="en-US" sz="3360" smtClean="0">
                <a:solidFill>
                  <a:srgbClr val="FF3300"/>
                </a:solidFill>
                <a:latin typeface="Arial" panose="020B0604020202020204" pitchFamily="34" charset="0"/>
              </a:rPr>
              <a:t>Tính nhẩm: 2100:50=?</a:t>
            </a:r>
          </a:p>
        </p:txBody>
      </p:sp>
      <p:graphicFrame>
        <p:nvGraphicFramePr>
          <p:cNvPr id="2" name="Table 2"/>
          <p:cNvGraphicFramePr>
            <a:graphicFrameLocks noGrp="1"/>
          </p:cNvGraphicFramePr>
          <p:nvPr/>
        </p:nvGraphicFramePr>
        <p:xfrm>
          <a:off x="2682875" y="3959225"/>
          <a:ext cx="9753600" cy="2327275"/>
        </p:xfrm>
        <a:graphic>
          <a:graphicData uri="http://schemas.openxmlformats.org/drawingml/2006/table">
            <a:tbl>
              <a:tblPr firstRow="1" bandRow="1">
                <a:tableStyleId>{2D5ABB26-0587-4C30-8999-92F81FD0307C}</a:tableStyleId>
              </a:tblPr>
              <a:tblGrid>
                <a:gridCol w="9753600">
                  <a:extLst>
                    <a:ext uri="{9D8B030D-6E8A-4147-A177-3AD203B41FA5}">
                      <a16:colId xmlns:a16="http://schemas.microsoft.com/office/drawing/2014/main" val="20000"/>
                    </a:ext>
                  </a:extLst>
                </a:gridCol>
              </a:tblGrid>
              <a:tr h="2327275">
                <a:tc>
                  <a:txBody>
                    <a:bodyPr/>
                    <a:lstStyle/>
                    <a:p>
                      <a:pPr>
                        <a:lnSpc>
                          <a:spcPct val="150000"/>
                        </a:lnSpc>
                      </a:pPr>
                      <a:r>
                        <a:rPr lang="en-US" sz="3200" dirty="0">
                          <a:solidFill>
                            <a:srgbClr val="3333FF"/>
                          </a:solidFill>
                          <a:latin typeface="Arial" panose="020B0604020202020204" pitchFamily="34" charset="0"/>
                          <a:cs typeface="Arial" panose="020B0604020202020204" pitchFamily="34" charset="0"/>
                        </a:rPr>
                        <a:t>HD:             </a:t>
                      </a:r>
                      <a:r>
                        <a:rPr lang="en-US" sz="3200" dirty="0">
                          <a:solidFill>
                            <a:srgbClr val="FF0000"/>
                          </a:solidFill>
                          <a:latin typeface="Arial" panose="020B0604020202020204" pitchFamily="34" charset="0"/>
                          <a:cs typeface="Arial" panose="020B0604020202020204" pitchFamily="34" charset="0"/>
                        </a:rPr>
                        <a:t>2100:50 = (2100.2):(50.2) </a:t>
                      </a:r>
                    </a:p>
                    <a:p>
                      <a:pPr>
                        <a:lnSpc>
                          <a:spcPct val="150000"/>
                        </a:lnSpc>
                      </a:pPr>
                      <a:r>
                        <a:rPr lang="en-US" sz="3200" dirty="0">
                          <a:solidFill>
                            <a:srgbClr val="FF0000"/>
                          </a:solidFill>
                          <a:latin typeface="Arial" panose="020B0604020202020204" pitchFamily="34" charset="0"/>
                          <a:cs typeface="Arial" panose="020B0604020202020204" pitchFamily="34" charset="0"/>
                        </a:rPr>
                        <a:t>                                 = 4200:100</a:t>
                      </a:r>
                    </a:p>
                    <a:p>
                      <a:pPr>
                        <a:lnSpc>
                          <a:spcPct val="150000"/>
                        </a:lnSpc>
                      </a:pPr>
                      <a:r>
                        <a:rPr lang="en-US" sz="3200" dirty="0">
                          <a:solidFill>
                            <a:srgbClr val="FF0000"/>
                          </a:solidFill>
                          <a:latin typeface="Arial" panose="020B0604020202020204" pitchFamily="34" charset="0"/>
                          <a:cs typeface="Arial" panose="020B0604020202020204" pitchFamily="34" charset="0"/>
                        </a:rPr>
                        <a:t>                                 = 42</a:t>
                      </a:r>
                    </a:p>
                  </a:txBody>
                  <a:tcPr marL="109728" marR="109728" marT="52689" marB="52689"/>
                </a:tc>
                <a:extLst>
                  <a:ext uri="{0D108BD9-81ED-4DB2-BD59-A6C34878D82A}">
                    <a16:rowId xmlns:a16="http://schemas.microsoft.com/office/drawing/2014/main" val="10000"/>
                  </a:ext>
                </a:extLst>
              </a:tr>
            </a:tbl>
          </a:graphicData>
        </a:graphic>
      </p:graphicFrame>
      <p:sp>
        <p:nvSpPr>
          <p:cNvPr id="3" name="Date Placeholder 2"/>
          <p:cNvSpPr>
            <a:spLocks noGrp="1"/>
          </p:cNvSpPr>
          <p:nvPr>
            <p:ph type="dt" sz="half" idx="10"/>
          </p:nvPr>
        </p:nvSpPr>
        <p:spPr/>
        <p:txBody>
          <a:bodyPr/>
          <a:lstStyle/>
          <a:p>
            <a:pPr>
              <a:defRPr/>
            </a:pPr>
            <a:fld id="{1A656329-D74F-47F6-951D-3A6DD7E7C2A3}"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306186"/>
                </p:tgtEl>
              </p:cMediaNode>
            </p:audio>
            <p:audio>
              <p:cMediaNode showWhenStopped="0">
                <p:cTn id="10" repeatCount="33000" fill="hold" display="0">
                  <p:stCondLst>
                    <p:cond delay="indefinite"/>
                  </p:stCondLst>
                  <p:endCondLst>
                    <p:cond evt="onNext" delay="0">
                      <p:tgtEl>
                        <p:sldTgt/>
                      </p:tgtEl>
                    </p:cond>
                    <p:cond evt="onPrev" delay="0">
                      <p:tgtEl>
                        <p:sldTgt/>
                      </p:tgtEl>
                    </p:cond>
                    <p:cond evt="onStopAudio" delay="0">
                      <p:tgtEl>
                        <p:sldTgt/>
                      </p:tgtEl>
                    </p:cond>
                  </p:endCondLst>
                </p:cTn>
                <p:tgtEl>
                  <p:spTgt spid="306205"/>
                </p:tgtEl>
              </p:cMediaNode>
            </p:audio>
            <p:audio>
              <p:cMediaNode showWhenStopped="0">
                <p:cTn id="11" fill="hold" display="0">
                  <p:stCondLst>
                    <p:cond delay="indefinite"/>
                  </p:stCondLst>
                  <p:endCondLst>
                    <p:cond evt="onNext" delay="0">
                      <p:tgtEl>
                        <p:sldTgt/>
                      </p:tgtEl>
                    </p:cond>
                    <p:cond evt="onPrev" delay="0">
                      <p:tgtEl>
                        <p:sldTgt/>
                      </p:tgtEl>
                    </p:cond>
                    <p:cond evt="onStopAudio" delay="0">
                      <p:tgtEl>
                        <p:sldTgt/>
                      </p:tgtEl>
                    </p:cond>
                  </p:endCondLst>
                </p:cTn>
                <p:tgtEl>
                  <p:spTgt spid="30620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5</a:t>
            </a:r>
          </a:p>
        </p:txBody>
      </p:sp>
      <p:pic>
        <p:nvPicPr>
          <p:cNvPr id="307210" name="Win732.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a:extLst>
              <a:ext uri="{28A0092B-C50C-407E-A947-70E740481C1C}">
                <a14:useLocalDpi xmlns:a14="http://schemas.microsoft.com/office/drawing/2010/main" val="0"/>
              </a:ext>
            </a:extLst>
          </a:blip>
          <a:srcRect/>
          <a:stretch>
            <a:fillRect/>
          </a:stretch>
        </p:blipFill>
        <p:spPr bwMode="auto">
          <a:xfrm>
            <a:off x="12544425" y="7932738"/>
            <a:ext cx="2746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Text Box 11"/>
          <p:cNvSpPr txBox="1">
            <a:spLocks noChangeArrowheads="1"/>
          </p:cNvSpPr>
          <p:nvPr/>
        </p:nvSpPr>
        <p:spPr bwMode="auto">
          <a:xfrm>
            <a:off x="2468563" y="1371600"/>
            <a:ext cx="9783762" cy="145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spcBef>
                <a:spcPct val="50000"/>
              </a:spcBef>
              <a:defRPr/>
            </a:pPr>
            <a:r>
              <a:rPr lang="en-US" altLang="en-US" sz="3840" smtClean="0">
                <a:solidFill>
                  <a:srgbClr val="FF3300"/>
                </a:solidFill>
                <a:latin typeface="Arial" panose="020B0604020202020204" pitchFamily="34" charset="0"/>
              </a:rPr>
              <a:t>Tính nhanh: </a:t>
            </a:r>
            <a:r>
              <a:rPr lang="en-US" altLang="en-US" sz="3360" smtClean="0">
                <a:solidFill>
                  <a:srgbClr val="FF0000"/>
                </a:solidFill>
                <a:latin typeface="Arial" panose="020B0604020202020204" pitchFamily="34" charset="0"/>
                <a:ea typeface="Times New Roman" panose="02020603050405020304" pitchFamily="18" charset="0"/>
                <a:cs typeface="Arial" panose="020B0604020202020204" pitchFamily="34" charset="0"/>
              </a:rPr>
              <a:t>145 + 460 + 55 + 40</a:t>
            </a:r>
            <a:endParaRPr lang="en-US" altLang="en-US" sz="3600">
              <a:solidFill>
                <a:srgbClr val="FF3300"/>
              </a:solidFill>
              <a:latin typeface="Arial" panose="020B0604020202020204" pitchFamily="34" charset="0"/>
            </a:endParaRPr>
          </a:p>
          <a:p>
            <a:pPr defTabSz="548640" eaLnBrk="1" hangingPunct="1">
              <a:spcBef>
                <a:spcPct val="50000"/>
              </a:spcBef>
              <a:defRPr/>
            </a:pPr>
            <a:endParaRPr lang="en-US" altLang="en-US" sz="3360" smtClean="0">
              <a:solidFill>
                <a:srgbClr val="FF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24581" name="AutoShape 12">
            <a:hlinkClick r:id="rId5" action="ppaction://hlinksldjump" highlightClick="1"/>
          </p:cNvPr>
          <p:cNvSpPr>
            <a:spLocks noChangeArrowheads="1"/>
          </p:cNvSpPr>
          <p:nvPr/>
        </p:nvSpPr>
        <p:spPr bwMode="auto">
          <a:xfrm>
            <a:off x="13350875" y="7261225"/>
            <a:ext cx="914400" cy="641350"/>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sp>
        <p:nvSpPr>
          <p:cNvPr id="24582" name="Rectangle 13"/>
          <p:cNvSpPr>
            <a:spLocks noChangeArrowheads="1"/>
          </p:cNvSpPr>
          <p:nvPr/>
        </p:nvSpPr>
        <p:spPr bwMode="auto">
          <a:xfrm>
            <a:off x="182563" y="182563"/>
            <a:ext cx="14265275" cy="7864475"/>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graphicFrame>
        <p:nvGraphicFramePr>
          <p:cNvPr id="5" name="Table 5"/>
          <p:cNvGraphicFramePr>
            <a:graphicFrameLocks noGrp="1"/>
          </p:cNvGraphicFramePr>
          <p:nvPr/>
        </p:nvGraphicFramePr>
        <p:xfrm>
          <a:off x="2484438" y="3108325"/>
          <a:ext cx="9753600" cy="2701925"/>
        </p:xfrm>
        <a:graphic>
          <a:graphicData uri="http://schemas.openxmlformats.org/drawingml/2006/table">
            <a:tbl>
              <a:tblPr firstRow="1" bandRow="1">
                <a:tableStyleId>{2D5ABB26-0587-4C30-8999-92F81FD0307C}</a:tableStyleId>
              </a:tblPr>
              <a:tblGrid>
                <a:gridCol w="9753600">
                  <a:extLst>
                    <a:ext uri="{9D8B030D-6E8A-4147-A177-3AD203B41FA5}">
                      <a16:colId xmlns:a16="http://schemas.microsoft.com/office/drawing/2014/main" val="20000"/>
                    </a:ext>
                  </a:extLst>
                </a:gridCol>
              </a:tblGrid>
              <a:tr h="2701925">
                <a:tc>
                  <a:txBody>
                    <a:bodyPr/>
                    <a:lstStyle/>
                    <a:p>
                      <a:r>
                        <a:rPr lang="en-US" sz="3400" dirty="0">
                          <a:solidFill>
                            <a:srgbClr val="3333FF"/>
                          </a:solidFill>
                          <a:latin typeface="Arial" panose="020B0604020202020204" pitchFamily="34" charset="0"/>
                          <a:cs typeface="Arial" panose="020B0604020202020204" pitchFamily="34" charset="0"/>
                        </a:rPr>
                        <a:t>HD:             </a:t>
                      </a:r>
                      <a:r>
                        <a:rPr lang="en-US" sz="3400" kern="1200" dirty="0">
                          <a:solidFill>
                            <a:srgbClr val="FF0000"/>
                          </a:solidFill>
                          <a:effectLst/>
                          <a:latin typeface="Arial" panose="020B0604020202020204" pitchFamily="34" charset="0"/>
                          <a:ea typeface="+mn-ea"/>
                          <a:cs typeface="Arial" panose="020B0604020202020204" pitchFamily="34" charset="0"/>
                        </a:rPr>
                        <a:t>145 + 460 + 55 + 40</a:t>
                      </a:r>
                    </a:p>
                    <a:p>
                      <a:r>
                        <a:rPr lang="en-US" sz="3400" kern="1200" dirty="0">
                          <a:solidFill>
                            <a:srgbClr val="FF0000"/>
                          </a:solidFill>
                          <a:effectLst/>
                          <a:latin typeface="Arial" panose="020B0604020202020204" pitchFamily="34" charset="0"/>
                          <a:ea typeface="+mn-ea"/>
                          <a:cs typeface="Arial" panose="020B0604020202020204" pitchFamily="34" charset="0"/>
                        </a:rPr>
                        <a:t>               = (145 + 55) + (460 + 40)</a:t>
                      </a:r>
                    </a:p>
                    <a:p>
                      <a:r>
                        <a:rPr lang="en-US" sz="3400" kern="1200" dirty="0">
                          <a:solidFill>
                            <a:srgbClr val="FF0000"/>
                          </a:solidFill>
                          <a:effectLst/>
                          <a:latin typeface="Arial" panose="020B0604020202020204" pitchFamily="34" charset="0"/>
                          <a:ea typeface="+mn-ea"/>
                          <a:cs typeface="Arial" panose="020B0604020202020204" pitchFamily="34" charset="0"/>
                        </a:rPr>
                        <a:t>               =  2 00 + 500 </a:t>
                      </a:r>
                    </a:p>
                    <a:p>
                      <a:r>
                        <a:rPr lang="en-US" sz="3400" kern="1200" dirty="0">
                          <a:solidFill>
                            <a:srgbClr val="FF0000"/>
                          </a:solidFill>
                          <a:effectLst/>
                          <a:latin typeface="Arial" panose="020B0604020202020204" pitchFamily="34" charset="0"/>
                          <a:ea typeface="+mn-ea"/>
                          <a:cs typeface="Arial" panose="020B0604020202020204" pitchFamily="34" charset="0"/>
                        </a:rPr>
                        <a:t>               =  700</a:t>
                      </a:r>
                    </a:p>
                    <a:p>
                      <a:endParaRPr lang="en-US" sz="3400" dirty="0">
                        <a:solidFill>
                          <a:srgbClr val="3333FF"/>
                        </a:solidFill>
                        <a:latin typeface="Arial" panose="020B0604020202020204" pitchFamily="34" charset="0"/>
                        <a:cs typeface="Arial" panose="020B0604020202020204" pitchFamily="34" charset="0"/>
                      </a:endParaRPr>
                    </a:p>
                  </a:txBody>
                  <a:tcPr marL="109728" marR="109728" marT="54908" marB="54908"/>
                </a:tc>
                <a:extLst>
                  <a:ext uri="{0D108BD9-81ED-4DB2-BD59-A6C34878D82A}">
                    <a16:rowId xmlns:a16="http://schemas.microsoft.com/office/drawing/2014/main" val="10000"/>
                  </a:ext>
                </a:extLst>
              </a:tr>
            </a:tbl>
          </a:graphicData>
        </a:graphic>
      </p:graphicFrame>
      <p:sp>
        <p:nvSpPr>
          <p:cNvPr id="2" name="Rectangle 1"/>
          <p:cNvSpPr/>
          <p:nvPr/>
        </p:nvSpPr>
        <p:spPr>
          <a:xfrm>
            <a:off x="9906000" y="5705753"/>
            <a:ext cx="2473754" cy="646331"/>
          </a:xfrm>
          <a:prstGeom prst="rect">
            <a:avLst/>
          </a:prstGeom>
        </p:spPr>
        <p:txBody>
          <a:bodyPr wrap="none">
            <a:spAutoFit/>
          </a:bodyPr>
          <a:lstStyle/>
          <a:p>
            <a:r>
              <a:rPr lang="en-US" altLang="en-US" sz="3200">
                <a:solidFill>
                  <a:srgbClr val="3333FF"/>
                </a:solidFill>
                <a:latin typeface="Arial" panose="020B0604020202020204" pitchFamily="34" charset="0"/>
              </a:rPr>
              <a:t>Đáp </a:t>
            </a:r>
            <a:r>
              <a:rPr lang="en-US" altLang="en-US" sz="3600">
                <a:solidFill>
                  <a:srgbClr val="3333FF"/>
                </a:solidFill>
                <a:latin typeface="Arial" panose="020B0604020202020204" pitchFamily="34" charset="0"/>
              </a:rPr>
              <a:t>án</a:t>
            </a:r>
            <a:r>
              <a:rPr lang="en-US" altLang="en-US" sz="3200">
                <a:solidFill>
                  <a:srgbClr val="3333FF"/>
                </a:solidFill>
                <a:latin typeface="Arial" panose="020B0604020202020204" pitchFamily="34" charset="0"/>
              </a:rPr>
              <a:t>: </a:t>
            </a:r>
            <a:r>
              <a:rPr lang="en-US" altLang="en-US" sz="3200">
                <a:solidFill>
                  <a:srgbClr val="FF3300"/>
                </a:solidFill>
                <a:latin typeface="Arial" panose="020B0604020202020204" pitchFamily="34" charset="0"/>
              </a:rPr>
              <a:t>700</a:t>
            </a:r>
            <a:endParaRPr lang="en-US" sz="3200"/>
          </a:p>
        </p:txBody>
      </p:sp>
      <p:sp>
        <p:nvSpPr>
          <p:cNvPr id="3" name="Date Placeholder 2"/>
          <p:cNvSpPr>
            <a:spLocks noGrp="1"/>
          </p:cNvSpPr>
          <p:nvPr>
            <p:ph type="dt" sz="half" idx="10"/>
          </p:nvPr>
        </p:nvSpPr>
        <p:spPr/>
        <p:txBody>
          <a:bodyPr/>
          <a:lstStyle/>
          <a:p>
            <a:pPr>
              <a:defRPr/>
            </a:pPr>
            <a:fld id="{6153DE8E-5792-4814-B750-77D906568AC5}"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878" fill="hold"/>
                                        <p:tgtEl>
                                          <p:spTgt spid="307210"/>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307210"/>
                </p:tgtEl>
              </p:cMediaNode>
            </p:audio>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6"/>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6</a:t>
            </a:r>
          </a:p>
        </p:txBody>
      </p:sp>
      <p:pic>
        <p:nvPicPr>
          <p:cNvPr id="309274" name="Win732.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12519025" y="7905750"/>
            <a:ext cx="2746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AutoShape 67">
            <a:hlinkClick r:id="rId9" action="ppaction://hlinksldjump" highlightClick="1"/>
          </p:cNvPr>
          <p:cNvSpPr>
            <a:spLocks noChangeArrowheads="1"/>
          </p:cNvSpPr>
          <p:nvPr/>
        </p:nvSpPr>
        <p:spPr bwMode="auto">
          <a:xfrm>
            <a:off x="13350875" y="7170738"/>
            <a:ext cx="914400" cy="639762"/>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sp>
        <p:nvSpPr>
          <p:cNvPr id="25605" name="Rectangle 71"/>
          <p:cNvSpPr>
            <a:spLocks noChangeArrowheads="1"/>
          </p:cNvSpPr>
          <p:nvPr/>
        </p:nvSpPr>
        <p:spPr bwMode="auto">
          <a:xfrm>
            <a:off x="182563" y="169863"/>
            <a:ext cx="14265275" cy="7862887"/>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sp>
        <p:nvSpPr>
          <p:cNvPr id="32774" name="Text Box 73"/>
          <p:cNvSpPr txBox="1">
            <a:spLocks noChangeArrowheads="1"/>
          </p:cNvSpPr>
          <p:nvPr/>
        </p:nvSpPr>
        <p:spPr bwMode="auto">
          <a:xfrm>
            <a:off x="2133600" y="933450"/>
            <a:ext cx="11430000" cy="3342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spcBef>
                <a:spcPct val="50000"/>
              </a:spcBef>
              <a:defRPr/>
            </a:pPr>
            <a:r>
              <a:rPr lang="en-US" altLang="en-US" sz="3840" dirty="0" err="1" smtClean="0">
                <a:solidFill>
                  <a:srgbClr val="FF3300"/>
                </a:solidFill>
                <a:latin typeface="Arial" panose="020B0604020202020204" pitchFamily="34" charset="0"/>
              </a:rPr>
              <a:t>Khoảng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cách</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trung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bình</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tính</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từ</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tâm</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Trái</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Đất</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đến</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Mặt</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Trăng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là</a:t>
            </a:r>
            <a:r>
              <a:rPr lang="en-US" altLang="en-US" sz="3840" dirty="0" smtClean="0">
                <a:solidFill>
                  <a:srgbClr val="FF3300"/>
                </a:solidFill>
                <a:latin typeface="Arial" panose="020B0604020202020204" pitchFamily="34" charset="0"/>
              </a:rPr>
              <a:t> 384403 km, </a:t>
            </a:r>
            <a:r>
              <a:rPr lang="en-US" altLang="en-US" sz="3840" dirty="0" err="1" smtClean="0">
                <a:solidFill>
                  <a:srgbClr val="FF3300"/>
                </a:solidFill>
                <a:latin typeface="Arial" panose="020B0604020202020204" pitchFamily="34" charset="0"/>
              </a:rPr>
              <a:t>gấp</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khoảng</a:t>
            </a:r>
            <a:r>
              <a:rPr lang="en-US" altLang="en-US" sz="3840" dirty="0" smtClean="0">
                <a:solidFill>
                  <a:srgbClr val="FF3300"/>
                </a:solidFill>
                <a:latin typeface="Arial" panose="020B0604020202020204" pitchFamily="34" charset="0"/>
              </a:rPr>
              <a:t> 60 </a:t>
            </a:r>
            <a:r>
              <a:rPr lang="en-US" altLang="en-US" sz="3840" dirty="0" err="1" smtClean="0">
                <a:solidFill>
                  <a:srgbClr val="FF3300"/>
                </a:solidFill>
                <a:latin typeface="Arial" panose="020B0604020202020204" pitchFamily="34" charset="0"/>
              </a:rPr>
              <a:t>lần</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đường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kính</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Trái</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Đất</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Hỏi</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đường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kính</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Trái</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Đất</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là</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bao</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nhiêu</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kilomet</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làm</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tròn</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đến</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hàng</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đơn</a:t>
            </a:r>
            <a:r>
              <a:rPr lang="en-US" altLang="en-US" sz="3840" dirty="0" smtClean="0">
                <a:solidFill>
                  <a:srgbClr val="FF3300"/>
                </a:solidFill>
                <a:latin typeface="Arial" panose="020B0604020202020204" pitchFamily="34" charset="0"/>
              </a:rPr>
              <a:t> </a:t>
            </a:r>
            <a:r>
              <a:rPr lang="en-US" altLang="en-US" sz="3840" dirty="0" err="1" smtClean="0">
                <a:solidFill>
                  <a:srgbClr val="FF3300"/>
                </a:solidFill>
                <a:latin typeface="Arial" panose="020B0604020202020204" pitchFamily="34" charset="0"/>
              </a:rPr>
              <a:t>vị</a:t>
            </a:r>
            <a:r>
              <a:rPr lang="en-US" altLang="en-US" sz="3840" dirty="0" smtClean="0">
                <a:solidFill>
                  <a:srgbClr val="FF3300"/>
                </a:solidFill>
                <a:latin typeface="Arial" panose="020B0604020202020204" pitchFamily="34" charset="0"/>
              </a:rPr>
              <a:t>)</a:t>
            </a:r>
          </a:p>
          <a:p>
            <a:pPr defTabSz="548640" eaLnBrk="1" hangingPunct="1">
              <a:spcBef>
                <a:spcPct val="50000"/>
              </a:spcBef>
              <a:defRPr/>
            </a:pPr>
            <a:r>
              <a:rPr lang="en-US" altLang="en-US" sz="3840" dirty="0" smtClean="0">
                <a:solidFill>
                  <a:srgbClr val="FF3300"/>
                </a:solidFill>
                <a:latin typeface="Arial" panose="020B0604020202020204" pitchFamily="34" charset="0"/>
              </a:rPr>
              <a:t>A. 6406km                 B. 6407km</a:t>
            </a:r>
          </a:p>
        </p:txBody>
      </p:sp>
      <p:pic>
        <p:nvPicPr>
          <p:cNvPr id="309422" name="DING748.WAV">
            <a:hlinkClick r:id="" action="ppaction://media"/>
          </p:cNvPr>
          <p:cNvPicPr>
            <a:picLocks noChangeAspect="1" noChangeArrowheads="1"/>
          </p:cNvPicPr>
          <p:nvPr>
            <a:audioFile r:link="rId4"/>
            <p:extLst>
              <p:ext uri="{DAA4B4D4-6D71-4841-9C94-3DE7FCFB9230}">
                <p14:media xmlns:p14="http://schemas.microsoft.com/office/powerpoint/2010/main" r:embed="rId3"/>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23" name="TADA.WAV">
            <a:hlinkClick r:id="" action="ppaction://media"/>
          </p:cNvPr>
          <p:cNvPicPr>
            <a:picLocks noChangeAspect="1" noChangeArrowheads="1"/>
          </p:cNvPicPr>
          <p:nvPr>
            <a:audioFile r:link="rId6"/>
            <p:extLst>
              <p:ext uri="{DAA4B4D4-6D71-4841-9C94-3DE7FCFB9230}">
                <p14:media xmlns:p14="http://schemas.microsoft.com/office/powerpoint/2010/main" r:link="rId5"/>
              </p:ext>
            </p:extLst>
          </p:nvPr>
        </p:nvPicPr>
        <p:blipFill>
          <a:blip r:embed="rId8">
            <a:extLst>
              <a:ext uri="{28A0092B-C50C-407E-A947-70E740481C1C}">
                <a14:useLocalDpi xmlns:a14="http://schemas.microsoft.com/office/drawing/2010/main" val="0"/>
              </a:ext>
            </a:extLst>
          </a:blip>
          <a:srcRect/>
          <a:stretch>
            <a:fillRect/>
          </a:stretch>
        </p:blipFill>
        <p:spPr bwMode="auto">
          <a:xfrm>
            <a:off x="12436475" y="786447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10">
            <p14:nvContentPartPr>
              <p14:cNvPr id="4" name="Ink 3"/>
              <p14:cNvContentPartPr/>
              <p14:nvPr/>
            </p14:nvContentPartPr>
            <p14:xfrm>
              <a:off x="8239355" y="6422563"/>
              <a:ext cx="432" cy="432"/>
            </p14:xfrm>
          </p:contentPart>
        </mc:Choice>
        <mc:Fallback xmlns="">
          <p:pic>
            <p:nvPicPr>
              <p:cNvPr id="4" name="Ink 3"/>
              <p:cNvPicPr/>
              <p:nvPr/>
            </p:nvPicPr>
            <p:blipFill>
              <a:blip r:embed="rId11"/>
              <a:stretch>
                <a:fillRect/>
              </a:stretch>
            </p:blipFill>
            <p:spPr>
              <a:xfrm>
                <a:off x="8228555" y="6411763"/>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5" name="Ink 4"/>
              <p14:cNvContentPartPr/>
              <p14:nvPr/>
            </p14:nvContentPartPr>
            <p14:xfrm>
              <a:off x="7733915" y="6706387"/>
              <a:ext cx="432" cy="432"/>
            </p14:xfrm>
          </p:contentPart>
        </mc:Choice>
        <mc:Fallback xmlns="">
          <p:pic>
            <p:nvPicPr>
              <p:cNvPr id="5" name="Ink 4"/>
              <p:cNvPicPr/>
              <p:nvPr/>
            </p:nvPicPr>
            <p:blipFill>
              <a:blip r:embed="rId11"/>
              <a:stretch>
                <a:fillRect/>
              </a:stretch>
            </p:blipFill>
            <p:spPr>
              <a:xfrm>
                <a:off x="7723115" y="6695587"/>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Ink 8"/>
              <p14:cNvContentPartPr/>
              <p14:nvPr/>
            </p14:nvContentPartPr>
            <p14:xfrm>
              <a:off x="7167131" y="6546115"/>
              <a:ext cx="432" cy="432"/>
            </p14:xfrm>
          </p:contentPart>
        </mc:Choice>
        <mc:Fallback xmlns="">
          <p:pic>
            <p:nvPicPr>
              <p:cNvPr id="9" name="Ink 8"/>
              <p:cNvPicPr/>
              <p:nvPr/>
            </p:nvPicPr>
            <p:blipFill>
              <a:blip r:embed="rId11"/>
              <a:stretch>
                <a:fillRect/>
              </a:stretch>
            </p:blipFill>
            <p:spPr>
              <a:xfrm>
                <a:off x="7156331" y="6535315"/>
                <a:ext cx="22032" cy="22032"/>
              </a:xfrm>
              <a:prstGeom prst="rect">
                <a:avLst/>
              </a:prstGeom>
            </p:spPr>
          </p:pic>
        </mc:Fallback>
      </mc:AlternateContent>
      <p:grpSp>
        <p:nvGrpSpPr>
          <p:cNvPr id="25612" name="Group 11"/>
          <p:cNvGrpSpPr>
            <a:grpSpLocks/>
          </p:cNvGrpSpPr>
          <p:nvPr/>
        </p:nvGrpSpPr>
        <p:grpSpPr bwMode="auto">
          <a:xfrm>
            <a:off x="6342063" y="6299200"/>
            <a:ext cx="36512" cy="0"/>
            <a:chOff x="3760289" y="5249536"/>
            <a:chExt cx="30960" cy="360"/>
          </a:xfrm>
        </p:grpSpPr>
        <mc:AlternateContent xmlns:mc="http://schemas.openxmlformats.org/markup-compatibility/2006" xmlns:p14="http://schemas.microsoft.com/office/powerpoint/2010/main">
          <mc:Choice Requires="p14">
            <p:contentPart p14:bwMode="auto" r:id="rId14">
              <p14:nvContentPartPr>
                <p14:cNvPr id="10" name="Ink 9"/>
                <p14:cNvContentPartPr/>
                <p14:nvPr/>
              </p14:nvContentPartPr>
              <p14:xfrm>
                <a:off x="3790889" y="5249536"/>
                <a:ext cx="360" cy="360"/>
              </p14:xfrm>
            </p:contentPart>
          </mc:Choice>
          <mc:Fallback xmlns="">
            <p:pic>
              <p:nvPicPr>
                <p:cNvPr id="10" name="Ink 9"/>
                <p:cNvPicPr/>
                <p:nvPr/>
              </p:nvPicPr>
              <p:blipFill>
                <a:blip r:embed="rId11"/>
                <a:stretch>
                  <a:fillRect/>
                </a:stretch>
              </p:blipFill>
              <p:spPr>
                <a:xfrm>
                  <a:off x="3781889" y="524053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Ink 10"/>
                <p14:cNvContentPartPr/>
                <p14:nvPr/>
              </p14:nvContentPartPr>
              <p14:xfrm>
                <a:off x="3760289" y="5249536"/>
                <a:ext cx="360" cy="360"/>
              </p14:xfrm>
            </p:contentPart>
          </mc:Choice>
          <mc:Fallback xmlns="">
            <p:pic>
              <p:nvPicPr>
                <p:cNvPr id="11" name="Ink 10"/>
                <p:cNvPicPr/>
                <p:nvPr/>
              </p:nvPicPr>
              <p:blipFill>
                <a:blip r:embed="rId11"/>
                <a:stretch>
                  <a:fillRect/>
                </a:stretch>
              </p:blipFill>
              <p:spPr>
                <a:xfrm>
                  <a:off x="3751289" y="5240536"/>
                  <a:ext cx="18360" cy="18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13" name="Ink 12"/>
              <p14:cNvContentPartPr/>
              <p14:nvPr/>
            </p14:nvContentPartPr>
            <p14:xfrm>
              <a:off x="7598267" y="6373747"/>
              <a:ext cx="432" cy="432"/>
            </p14:xfrm>
          </p:contentPart>
        </mc:Choice>
        <mc:Fallback xmlns="">
          <p:pic>
            <p:nvPicPr>
              <p:cNvPr id="13" name="Ink 12"/>
              <p:cNvPicPr/>
              <p:nvPr/>
            </p:nvPicPr>
            <p:blipFill>
              <a:blip r:embed="rId11"/>
              <a:stretch>
                <a:fillRect/>
              </a:stretch>
            </p:blipFill>
            <p:spPr>
              <a:xfrm>
                <a:off x="7587467" y="6362947"/>
                <a:ext cx="22032" cy="22032"/>
              </a:xfrm>
              <a:prstGeom prst="rect">
                <a:avLst/>
              </a:prstGeom>
            </p:spPr>
          </p:pic>
        </mc:Fallback>
      </mc:AlternateContent>
      <p:grpSp>
        <p:nvGrpSpPr>
          <p:cNvPr id="25614" name="Group 22"/>
          <p:cNvGrpSpPr>
            <a:grpSpLocks/>
          </p:cNvGrpSpPr>
          <p:nvPr/>
        </p:nvGrpSpPr>
        <p:grpSpPr bwMode="auto">
          <a:xfrm>
            <a:off x="7808913" y="4302125"/>
            <a:ext cx="11112" cy="0"/>
            <a:chOff x="4982849" y="3584896"/>
            <a:chExt cx="10080" cy="360"/>
          </a:xfrm>
        </p:grpSpPr>
        <mc:AlternateContent xmlns:mc="http://schemas.openxmlformats.org/markup-compatibility/2006" xmlns:p14="http://schemas.microsoft.com/office/powerpoint/2010/main">
          <mc:Choice Requires="p14">
            <p:contentPart p14:bwMode="auto" r:id="rId17">
              <p14:nvContentPartPr>
                <p14:cNvPr id="21" name="Ink 20"/>
                <p14:cNvContentPartPr/>
                <p14:nvPr/>
              </p14:nvContentPartPr>
              <p14:xfrm>
                <a:off x="4992569" y="3584896"/>
                <a:ext cx="360" cy="360"/>
              </p14:xfrm>
            </p:contentPart>
          </mc:Choice>
          <mc:Fallback xmlns="">
            <p:pic>
              <p:nvPicPr>
                <p:cNvPr id="21" name="Ink 20"/>
                <p:cNvPicPr/>
                <p:nvPr/>
              </p:nvPicPr>
              <p:blipFill>
                <a:blip r:embed="rId11"/>
                <a:stretch>
                  <a:fillRect/>
                </a:stretch>
              </p:blipFill>
              <p:spPr>
                <a:xfrm>
                  <a:off x="4983569" y="357589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2" name="Ink 21"/>
                <p14:cNvContentPartPr/>
                <p14:nvPr/>
              </p14:nvContentPartPr>
              <p14:xfrm>
                <a:off x="4982849" y="3584896"/>
                <a:ext cx="360" cy="360"/>
              </p14:xfrm>
            </p:contentPart>
          </mc:Choice>
          <mc:Fallback xmlns="">
            <p:pic>
              <p:nvPicPr>
                <p:cNvPr id="22" name="Ink 21"/>
                <p:cNvPicPr/>
                <p:nvPr/>
              </p:nvPicPr>
              <p:blipFill>
                <a:blip r:embed="rId11"/>
                <a:stretch>
                  <a:fillRect/>
                </a:stretch>
              </p:blipFill>
              <p:spPr>
                <a:xfrm>
                  <a:off x="4973849" y="3575896"/>
                  <a:ext cx="18360" cy="18360"/>
                </a:xfrm>
                <a:prstGeom prst="rect">
                  <a:avLst/>
                </a:prstGeom>
              </p:spPr>
            </p:pic>
          </mc:Fallback>
        </mc:AlternateContent>
      </p:grpSp>
      <p:grpSp>
        <p:nvGrpSpPr>
          <p:cNvPr id="25615" name="Group 29"/>
          <p:cNvGrpSpPr>
            <a:grpSpLocks/>
          </p:cNvGrpSpPr>
          <p:nvPr/>
        </p:nvGrpSpPr>
        <p:grpSpPr bwMode="auto">
          <a:xfrm>
            <a:off x="7475538" y="6275388"/>
            <a:ext cx="0" cy="0"/>
            <a:chOff x="4705649" y="5229376"/>
            <a:chExt cx="360" cy="360"/>
          </a:xfrm>
        </p:grpSpPr>
        <mc:AlternateContent xmlns:mc="http://schemas.openxmlformats.org/markup-compatibility/2006" xmlns:p14="http://schemas.microsoft.com/office/powerpoint/2010/main">
          <mc:Choice Requires="p14">
            <p:contentPart p14:bwMode="auto" r:id="rId19">
              <p14:nvContentPartPr>
                <p14:cNvPr id="6" name="Ink 5"/>
                <p14:cNvContentPartPr/>
                <p14:nvPr/>
              </p14:nvContentPartPr>
              <p14:xfrm>
                <a:off x="4705649" y="5229376"/>
                <a:ext cx="360" cy="360"/>
              </p14:xfrm>
            </p:contentPart>
          </mc:Choice>
          <mc:Fallback xmlns="">
            <p:pic>
              <p:nvPicPr>
                <p:cNvPr id="6" name="Ink 5"/>
                <p:cNvPicPr/>
                <p:nvPr/>
              </p:nvPicPr>
              <p:blipFill>
                <a:blip r:embed="rId11"/>
                <a:stretch>
                  <a:fillRect/>
                </a:stretch>
              </p:blipFill>
              <p:spPr>
                <a:xfrm>
                  <a:off x="4696649" y="522037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7" name="Ink 6"/>
                <p14:cNvContentPartPr/>
                <p14:nvPr/>
              </p14:nvContentPartPr>
              <p14:xfrm>
                <a:off x="4705649" y="5229376"/>
                <a:ext cx="360" cy="360"/>
              </p14:xfrm>
            </p:contentPart>
          </mc:Choice>
          <mc:Fallback xmlns="">
            <p:pic>
              <p:nvPicPr>
                <p:cNvPr id="7" name="Ink 6"/>
                <p:cNvPicPr/>
                <p:nvPr/>
              </p:nvPicPr>
              <p:blipFill>
                <a:blip r:embed="rId11"/>
                <a:stretch>
                  <a:fillRect/>
                </a:stretch>
              </p:blipFill>
              <p:spPr>
                <a:xfrm>
                  <a:off x="4696649" y="522037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p14:cNvContentPartPr/>
                <p14:nvPr/>
              </p14:nvContentPartPr>
              <p14:xfrm>
                <a:off x="4705649" y="5229376"/>
                <a:ext cx="360" cy="360"/>
              </p14:xfrm>
            </p:contentPart>
          </mc:Choice>
          <mc:Fallback xmlns="">
            <p:pic>
              <p:nvPicPr>
                <p:cNvPr id="24" name="Ink 23"/>
                <p:cNvPicPr/>
                <p:nvPr/>
              </p:nvPicPr>
              <p:blipFill>
                <a:blip r:embed="rId11"/>
                <a:stretch>
                  <a:fillRect/>
                </a:stretch>
              </p:blipFill>
              <p:spPr>
                <a:xfrm>
                  <a:off x="4696649" y="522037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5" name="Ink 24"/>
                <p14:cNvContentPartPr/>
                <p14:nvPr/>
              </p14:nvContentPartPr>
              <p14:xfrm>
                <a:off x="4705649" y="5229376"/>
                <a:ext cx="360" cy="360"/>
              </p14:xfrm>
            </p:contentPart>
          </mc:Choice>
          <mc:Fallback xmlns="">
            <p:pic>
              <p:nvPicPr>
                <p:cNvPr id="25" name="Ink 24"/>
                <p:cNvPicPr/>
                <p:nvPr/>
              </p:nvPicPr>
              <p:blipFill>
                <a:blip r:embed="rId11"/>
                <a:stretch>
                  <a:fillRect/>
                </a:stretch>
              </p:blipFill>
              <p:spPr>
                <a:xfrm>
                  <a:off x="4696649" y="522037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6" name="Ink 25"/>
                <p14:cNvContentPartPr/>
                <p14:nvPr/>
              </p14:nvContentPartPr>
              <p14:xfrm>
                <a:off x="4705649" y="5229376"/>
                <a:ext cx="360" cy="360"/>
              </p14:xfrm>
            </p:contentPart>
          </mc:Choice>
          <mc:Fallback xmlns="">
            <p:pic>
              <p:nvPicPr>
                <p:cNvPr id="26" name="Ink 25"/>
                <p:cNvPicPr/>
                <p:nvPr/>
              </p:nvPicPr>
              <p:blipFill>
                <a:blip r:embed="rId11"/>
                <a:stretch>
                  <a:fillRect/>
                </a:stretch>
              </p:blipFill>
              <p:spPr>
                <a:xfrm>
                  <a:off x="4696649" y="5220376"/>
                  <a:ext cx="18360" cy="18360"/>
                </a:xfrm>
                <a:prstGeom prst="rect">
                  <a:avLst/>
                </a:prstGeom>
              </p:spPr>
            </p:pic>
          </mc:Fallback>
        </mc:AlternateContent>
      </p:grpSp>
      <p:grpSp>
        <p:nvGrpSpPr>
          <p:cNvPr id="25616" name="Group 28"/>
          <p:cNvGrpSpPr>
            <a:grpSpLocks/>
          </p:cNvGrpSpPr>
          <p:nvPr/>
        </p:nvGrpSpPr>
        <p:grpSpPr bwMode="auto">
          <a:xfrm>
            <a:off x="3875088" y="1762125"/>
            <a:ext cx="0" cy="0"/>
            <a:chOff x="1705049" y="1468816"/>
            <a:chExt cx="360" cy="360"/>
          </a:xfrm>
        </p:grpSpPr>
        <mc:AlternateContent xmlns:mc="http://schemas.openxmlformats.org/markup-compatibility/2006" xmlns:p14="http://schemas.microsoft.com/office/powerpoint/2010/main">
          <mc:Choice Requires="p14">
            <p:contentPart p14:bwMode="auto" r:id="rId24">
              <p14:nvContentPartPr>
                <p14:cNvPr id="27" name="Ink 26"/>
                <p14:cNvContentPartPr/>
                <p14:nvPr/>
              </p14:nvContentPartPr>
              <p14:xfrm>
                <a:off x="1705049" y="1468816"/>
                <a:ext cx="360" cy="360"/>
              </p14:xfrm>
            </p:contentPart>
          </mc:Choice>
          <mc:Fallback xmlns="">
            <p:pic>
              <p:nvPicPr>
                <p:cNvPr id="27" name="Ink 26"/>
                <p:cNvPicPr/>
                <p:nvPr/>
              </p:nvPicPr>
              <p:blipFill>
                <a:blip r:embed="rId11"/>
                <a:stretch>
                  <a:fillRect/>
                </a:stretch>
              </p:blipFill>
              <p:spPr>
                <a:xfrm>
                  <a:off x="1696049" y="145981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8" name="Ink 27"/>
                <p14:cNvContentPartPr/>
                <p14:nvPr/>
              </p14:nvContentPartPr>
              <p14:xfrm>
                <a:off x="1705049" y="1468816"/>
                <a:ext cx="360" cy="360"/>
              </p14:xfrm>
            </p:contentPart>
          </mc:Choice>
          <mc:Fallback xmlns="">
            <p:pic>
              <p:nvPicPr>
                <p:cNvPr id="28" name="Ink 27"/>
                <p:cNvPicPr/>
                <p:nvPr/>
              </p:nvPicPr>
              <p:blipFill>
                <a:blip r:embed="rId11"/>
                <a:stretch>
                  <a:fillRect/>
                </a:stretch>
              </p:blipFill>
              <p:spPr>
                <a:xfrm>
                  <a:off x="1696049" y="1459816"/>
                  <a:ext cx="18360" cy="18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6">
            <p14:nvContentPartPr>
              <p14:cNvPr id="31" name="Ink 30"/>
              <p14:cNvContentPartPr/>
              <p14:nvPr/>
            </p14:nvContentPartPr>
            <p14:xfrm>
              <a:off x="6415019" y="3439603"/>
              <a:ext cx="432" cy="432"/>
            </p14:xfrm>
          </p:contentPart>
        </mc:Choice>
        <mc:Fallback xmlns="">
          <p:pic>
            <p:nvPicPr>
              <p:cNvPr id="31" name="Ink 30"/>
              <p:cNvPicPr/>
              <p:nvPr/>
            </p:nvPicPr>
            <p:blipFill>
              <a:blip r:embed="rId11"/>
              <a:stretch>
                <a:fillRect/>
              </a:stretch>
            </p:blipFill>
            <p:spPr>
              <a:xfrm>
                <a:off x="6404219" y="3428803"/>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2" name="Ink 31"/>
              <p14:cNvContentPartPr/>
              <p14:nvPr/>
            </p14:nvContentPartPr>
            <p14:xfrm>
              <a:off x="6415019" y="3439603"/>
              <a:ext cx="432" cy="432"/>
            </p14:xfrm>
          </p:contentPart>
        </mc:Choice>
        <mc:Fallback xmlns="">
          <p:pic>
            <p:nvPicPr>
              <p:cNvPr id="32" name="Ink 31"/>
              <p:cNvPicPr/>
              <p:nvPr/>
            </p:nvPicPr>
            <p:blipFill>
              <a:blip r:embed="rId11"/>
              <a:stretch>
                <a:fillRect/>
              </a:stretch>
            </p:blipFill>
            <p:spPr>
              <a:xfrm>
                <a:off x="6404219" y="3428803"/>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7" name="Ink 36"/>
              <p14:cNvContentPartPr/>
              <p14:nvPr/>
            </p14:nvContentPartPr>
            <p14:xfrm>
              <a:off x="6352811" y="6410899"/>
              <a:ext cx="432" cy="432"/>
            </p14:xfrm>
          </p:contentPart>
        </mc:Choice>
        <mc:Fallback xmlns="">
          <p:pic>
            <p:nvPicPr>
              <p:cNvPr id="37" name="Ink 36"/>
              <p:cNvPicPr/>
              <p:nvPr/>
            </p:nvPicPr>
            <p:blipFill>
              <a:blip r:embed="rId11"/>
              <a:stretch>
                <a:fillRect/>
              </a:stretch>
            </p:blipFill>
            <p:spPr>
              <a:xfrm>
                <a:off x="6342011" y="6400099"/>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8" name="Ink 37"/>
              <p14:cNvContentPartPr/>
              <p14:nvPr/>
            </p14:nvContentPartPr>
            <p14:xfrm>
              <a:off x="8165483" y="3870739"/>
              <a:ext cx="432" cy="432"/>
            </p14:xfrm>
          </p:contentPart>
        </mc:Choice>
        <mc:Fallback xmlns="">
          <p:pic>
            <p:nvPicPr>
              <p:cNvPr id="38" name="Ink 37"/>
              <p:cNvPicPr/>
              <p:nvPr/>
            </p:nvPicPr>
            <p:blipFill>
              <a:blip r:embed="rId11"/>
              <a:stretch>
                <a:fillRect/>
              </a:stretch>
            </p:blipFill>
            <p:spPr>
              <a:xfrm>
                <a:off x="8154683" y="3859939"/>
                <a:ext cx="22032" cy="22032"/>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9" name="Ink 38"/>
              <p14:cNvContentPartPr/>
              <p14:nvPr/>
            </p14:nvContentPartPr>
            <p14:xfrm>
              <a:off x="8190539" y="3833587"/>
              <a:ext cx="432" cy="432"/>
            </p14:xfrm>
          </p:contentPart>
        </mc:Choice>
        <mc:Fallback xmlns="">
          <p:pic>
            <p:nvPicPr>
              <p:cNvPr id="39" name="Ink 38"/>
              <p:cNvPicPr/>
              <p:nvPr/>
            </p:nvPicPr>
            <p:blipFill>
              <a:blip r:embed="rId11"/>
              <a:stretch>
                <a:fillRect/>
              </a:stretch>
            </p:blipFill>
            <p:spPr>
              <a:xfrm>
                <a:off x="8179739" y="3822787"/>
                <a:ext cx="22032" cy="22032"/>
              </a:xfrm>
              <a:prstGeom prst="rect">
                <a:avLst/>
              </a:prstGeom>
            </p:spPr>
          </p:pic>
        </mc:Fallback>
      </mc:AlternateContent>
      <p:grpSp>
        <p:nvGrpSpPr>
          <p:cNvPr id="25622" name="Group 41"/>
          <p:cNvGrpSpPr>
            <a:grpSpLocks/>
          </p:cNvGrpSpPr>
          <p:nvPr/>
        </p:nvGrpSpPr>
        <p:grpSpPr bwMode="auto">
          <a:xfrm>
            <a:off x="8189913" y="3440113"/>
            <a:ext cx="1587" cy="0"/>
            <a:chOff x="5301449" y="2866336"/>
            <a:chExt cx="360" cy="360"/>
          </a:xfrm>
        </p:grpSpPr>
        <mc:AlternateContent xmlns:mc="http://schemas.openxmlformats.org/markup-compatibility/2006" xmlns:p14="http://schemas.microsoft.com/office/powerpoint/2010/main">
          <mc:Choice Requires="p14">
            <p:contentPart p14:bwMode="auto" r:id="rId31">
              <p14:nvContentPartPr>
                <p14:cNvPr id="40" name="Ink 39"/>
                <p14:cNvContentPartPr/>
                <p14:nvPr/>
              </p14:nvContentPartPr>
              <p14:xfrm>
                <a:off x="5301449" y="2866336"/>
                <a:ext cx="360" cy="360"/>
              </p14:xfrm>
            </p:contentPart>
          </mc:Choice>
          <mc:Fallback xmlns="">
            <p:pic>
              <p:nvPicPr>
                <p:cNvPr id="40" name="Ink 39"/>
                <p:cNvPicPr/>
                <p:nvPr/>
              </p:nvPicPr>
              <p:blipFill>
                <a:blip r:embed="rId11"/>
                <a:stretch>
                  <a:fillRect/>
                </a:stretch>
              </p:blipFill>
              <p:spPr>
                <a:xfrm>
                  <a:off x="5292449" y="285733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41" name="Ink 40"/>
                <p14:cNvContentPartPr/>
                <p14:nvPr/>
              </p14:nvContentPartPr>
              <p14:xfrm>
                <a:off x="5301449" y="2866336"/>
                <a:ext cx="360" cy="360"/>
              </p14:xfrm>
            </p:contentPart>
          </mc:Choice>
          <mc:Fallback xmlns="">
            <p:pic>
              <p:nvPicPr>
                <p:cNvPr id="41" name="Ink 40"/>
                <p:cNvPicPr/>
                <p:nvPr/>
              </p:nvPicPr>
              <p:blipFill>
                <a:blip r:embed="rId11"/>
                <a:stretch>
                  <a:fillRect/>
                </a:stretch>
              </p:blipFill>
              <p:spPr>
                <a:xfrm>
                  <a:off x="5292449" y="2857336"/>
                  <a:ext cx="18360" cy="18360"/>
                </a:xfrm>
                <a:prstGeom prst="rect">
                  <a:avLst/>
                </a:prstGeom>
              </p:spPr>
            </p:pic>
          </mc:Fallback>
        </mc:AlternateContent>
      </p:grpSp>
      <p:grpSp>
        <p:nvGrpSpPr>
          <p:cNvPr id="25623" name="Group 46"/>
          <p:cNvGrpSpPr>
            <a:grpSpLocks/>
          </p:cNvGrpSpPr>
          <p:nvPr/>
        </p:nvGrpSpPr>
        <p:grpSpPr bwMode="auto">
          <a:xfrm>
            <a:off x="6402388" y="2994025"/>
            <a:ext cx="14287" cy="3175"/>
            <a:chOff x="3811409" y="2496256"/>
            <a:chExt cx="10800" cy="360"/>
          </a:xfrm>
        </p:grpSpPr>
        <mc:AlternateContent xmlns:mc="http://schemas.openxmlformats.org/markup-compatibility/2006" xmlns:p14="http://schemas.microsoft.com/office/powerpoint/2010/main">
          <mc:Choice Requires="p14">
            <p:contentPart p14:bwMode="auto" r:id="rId33">
              <p14:nvContentPartPr>
                <p14:cNvPr id="43" name="Ink 42"/>
                <p14:cNvContentPartPr/>
                <p14:nvPr/>
              </p14:nvContentPartPr>
              <p14:xfrm>
                <a:off x="3821849" y="2496256"/>
                <a:ext cx="360" cy="360"/>
              </p14:xfrm>
            </p:contentPart>
          </mc:Choice>
          <mc:Fallback xmlns="">
            <p:pic>
              <p:nvPicPr>
                <p:cNvPr id="43" name="Ink 42"/>
                <p:cNvPicPr/>
                <p:nvPr/>
              </p:nvPicPr>
              <p:blipFill>
                <a:blip r:embed="rId11"/>
                <a:stretch>
                  <a:fillRect/>
                </a:stretch>
              </p:blipFill>
              <p:spPr>
                <a:xfrm>
                  <a:off x="3812849" y="248725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44" name="Ink 43"/>
                <p14:cNvContentPartPr/>
                <p14:nvPr/>
              </p14:nvContentPartPr>
              <p14:xfrm>
                <a:off x="3821849" y="2496256"/>
                <a:ext cx="360" cy="360"/>
              </p14:xfrm>
            </p:contentPart>
          </mc:Choice>
          <mc:Fallback xmlns="">
            <p:pic>
              <p:nvPicPr>
                <p:cNvPr id="44" name="Ink 43"/>
                <p:cNvPicPr/>
                <p:nvPr/>
              </p:nvPicPr>
              <p:blipFill>
                <a:blip r:embed="rId11"/>
                <a:stretch>
                  <a:fillRect/>
                </a:stretch>
              </p:blipFill>
              <p:spPr>
                <a:xfrm>
                  <a:off x="3812849" y="248725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45" name="Ink 44"/>
                <p14:cNvContentPartPr/>
                <p14:nvPr/>
              </p14:nvContentPartPr>
              <p14:xfrm>
                <a:off x="3811409" y="2496256"/>
                <a:ext cx="360" cy="360"/>
              </p14:xfrm>
            </p:contentPart>
          </mc:Choice>
          <mc:Fallback xmlns="">
            <p:pic>
              <p:nvPicPr>
                <p:cNvPr id="45" name="Ink 44"/>
                <p:cNvPicPr/>
                <p:nvPr/>
              </p:nvPicPr>
              <p:blipFill>
                <a:blip r:embed="rId11"/>
                <a:stretch>
                  <a:fillRect/>
                </a:stretch>
              </p:blipFill>
              <p:spPr>
                <a:xfrm>
                  <a:off x="3802409" y="248725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46" name="Ink 45"/>
                <p14:cNvContentPartPr/>
                <p14:nvPr/>
              </p14:nvContentPartPr>
              <p14:xfrm>
                <a:off x="3811409" y="2496256"/>
                <a:ext cx="360" cy="360"/>
              </p14:xfrm>
            </p:contentPart>
          </mc:Choice>
          <mc:Fallback xmlns="">
            <p:pic>
              <p:nvPicPr>
                <p:cNvPr id="46" name="Ink 45"/>
                <p:cNvPicPr/>
                <p:nvPr/>
              </p:nvPicPr>
              <p:blipFill>
                <a:blip r:embed="rId37"/>
                <a:stretch>
                  <a:fillRect/>
                </a:stretch>
              </p:blipFill>
              <p:spPr>
                <a:xfrm>
                  <a:off x="3802409" y="2487256"/>
                  <a:ext cx="18360" cy="18360"/>
                </a:xfrm>
                <a:prstGeom prst="rect">
                  <a:avLst/>
                </a:prstGeom>
              </p:spPr>
            </p:pic>
          </mc:Fallback>
        </mc:AlternateContent>
      </p:grpSp>
      <p:grpSp>
        <p:nvGrpSpPr>
          <p:cNvPr id="25624" name="Group 50"/>
          <p:cNvGrpSpPr>
            <a:grpSpLocks/>
          </p:cNvGrpSpPr>
          <p:nvPr/>
        </p:nvGrpSpPr>
        <p:grpSpPr bwMode="auto">
          <a:xfrm>
            <a:off x="7450138" y="3502025"/>
            <a:ext cx="0" cy="0"/>
            <a:chOff x="4685129" y="2917456"/>
            <a:chExt cx="360" cy="360"/>
          </a:xfrm>
        </p:grpSpPr>
        <mc:AlternateContent xmlns:mc="http://schemas.openxmlformats.org/markup-compatibility/2006" xmlns:p14="http://schemas.microsoft.com/office/powerpoint/2010/main">
          <mc:Choice Requires="p14">
            <p:contentPart p14:bwMode="auto" r:id="rId38">
              <p14:nvContentPartPr>
                <p14:cNvPr id="48" name="Ink 47"/>
                <p14:cNvContentPartPr/>
                <p14:nvPr/>
              </p14:nvContentPartPr>
              <p14:xfrm>
                <a:off x="4685129" y="2917456"/>
                <a:ext cx="360" cy="360"/>
              </p14:xfrm>
            </p:contentPart>
          </mc:Choice>
          <mc:Fallback xmlns="">
            <p:pic>
              <p:nvPicPr>
                <p:cNvPr id="48" name="Ink 47"/>
                <p:cNvPicPr/>
                <p:nvPr/>
              </p:nvPicPr>
              <p:blipFill>
                <a:blip r:embed="rId11"/>
                <a:stretch>
                  <a:fillRect/>
                </a:stretch>
              </p:blipFill>
              <p:spPr>
                <a:xfrm>
                  <a:off x="4676129" y="290845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49" name="Ink 48"/>
                <p14:cNvContentPartPr/>
                <p14:nvPr/>
              </p14:nvContentPartPr>
              <p14:xfrm>
                <a:off x="4685129" y="2917456"/>
                <a:ext cx="360" cy="360"/>
              </p14:xfrm>
            </p:contentPart>
          </mc:Choice>
          <mc:Fallback xmlns="">
            <p:pic>
              <p:nvPicPr>
                <p:cNvPr id="49" name="Ink 48"/>
                <p:cNvPicPr/>
                <p:nvPr/>
              </p:nvPicPr>
              <p:blipFill>
                <a:blip r:embed="rId11"/>
                <a:stretch>
                  <a:fillRect/>
                </a:stretch>
              </p:blipFill>
              <p:spPr>
                <a:xfrm>
                  <a:off x="4676129" y="2908456"/>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50" name="Ink 49"/>
                <p14:cNvContentPartPr/>
                <p14:nvPr/>
              </p14:nvContentPartPr>
              <p14:xfrm>
                <a:off x="4685129" y="2917456"/>
                <a:ext cx="360" cy="360"/>
              </p14:xfrm>
            </p:contentPart>
          </mc:Choice>
          <mc:Fallback xmlns="">
            <p:pic>
              <p:nvPicPr>
                <p:cNvPr id="50" name="Ink 49"/>
                <p:cNvPicPr/>
                <p:nvPr/>
              </p:nvPicPr>
              <p:blipFill>
                <a:blip r:embed="rId37"/>
                <a:stretch>
                  <a:fillRect/>
                </a:stretch>
              </p:blipFill>
              <p:spPr>
                <a:xfrm>
                  <a:off x="4676129" y="2908456"/>
                  <a:ext cx="18360" cy="18360"/>
                </a:xfrm>
                <a:prstGeom prst="rect">
                  <a:avLst/>
                </a:prstGeom>
              </p:spPr>
            </p:pic>
          </mc:Fallback>
        </mc:AlternateContent>
      </p:grpSp>
      <p:grpSp>
        <p:nvGrpSpPr>
          <p:cNvPr id="12" name="Group 11"/>
          <p:cNvGrpSpPr>
            <a:grpSpLocks/>
          </p:cNvGrpSpPr>
          <p:nvPr/>
        </p:nvGrpSpPr>
        <p:grpSpPr bwMode="auto">
          <a:xfrm>
            <a:off x="6553200" y="3500851"/>
            <a:ext cx="822325" cy="739775"/>
            <a:chOff x="5638800" y="3956742"/>
            <a:chExt cx="685800" cy="616745"/>
          </a:xfrm>
        </p:grpSpPr>
        <p:sp>
          <p:nvSpPr>
            <p:cNvPr id="3" name="Oval 2"/>
            <p:cNvSpPr/>
            <p:nvPr/>
          </p:nvSpPr>
          <p:spPr>
            <a:xfrm>
              <a:off x="5638800" y="3956742"/>
              <a:ext cx="616955" cy="616745"/>
            </a:xfrm>
            <a:prstGeom prst="ellipse">
              <a:avLst/>
            </a:prstGeom>
            <a:solidFill>
              <a:srgbClr val="DDDCCB"/>
            </a:solidFill>
            <a:ln w="53975">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48640">
                <a:defRPr/>
              </a:pPr>
              <a:endParaRPr lang="en-US" dirty="0"/>
            </a:p>
          </p:txBody>
        </p:sp>
        <p:sp>
          <p:nvSpPr>
            <p:cNvPr id="32795" name="TextBox 7"/>
            <p:cNvSpPr txBox="1">
              <a:spLocks noChangeArrowheads="1"/>
            </p:cNvSpPr>
            <p:nvPr/>
          </p:nvSpPr>
          <p:spPr bwMode="auto">
            <a:xfrm>
              <a:off x="5707645" y="3987183"/>
              <a:ext cx="616955" cy="569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a:defRPr/>
              </a:pPr>
              <a:r>
                <a:rPr lang="en-US" altLang="en-US" sz="3840" smtClean="0">
                  <a:solidFill>
                    <a:srgbClr val="FF0000"/>
                  </a:solidFill>
                  <a:latin typeface="Arial" panose="020B0604020202020204" pitchFamily="34" charset="0"/>
                  <a:cs typeface="Arial" panose="020B0604020202020204" pitchFamily="34" charset="0"/>
                </a:rPr>
                <a:t>B.</a:t>
              </a:r>
            </a:p>
          </p:txBody>
        </p:sp>
      </p:grpSp>
      <p:sp>
        <p:nvSpPr>
          <p:cNvPr id="2" name="Date Placeholder 1"/>
          <p:cNvSpPr>
            <a:spLocks noGrp="1"/>
          </p:cNvSpPr>
          <p:nvPr>
            <p:ph type="dt" sz="half" idx="10"/>
          </p:nvPr>
        </p:nvSpPr>
        <p:spPr/>
        <p:txBody>
          <a:bodyPr/>
          <a:lstStyle/>
          <a:p>
            <a:pPr>
              <a:defRPr/>
            </a:pPr>
            <a:fld id="{9BCA47D4-5357-4B43-8CDF-206ECA341431}"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878" fill="hold"/>
                                        <p:tgtEl>
                                          <p:spTgt spid="309274"/>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309274"/>
                </p:tgtEl>
              </p:cMediaNode>
            </p:audio>
            <p:audio>
              <p:cMediaNode showWhenStopped="0">
                <p:cTn id="12" repeatCount="16000" fill="hold" display="0">
                  <p:stCondLst>
                    <p:cond delay="indefinite"/>
                  </p:stCondLst>
                  <p:endCondLst>
                    <p:cond evt="onNext" delay="0">
                      <p:tgtEl>
                        <p:sldTgt/>
                      </p:tgtEl>
                    </p:cond>
                    <p:cond evt="onPrev" delay="0">
                      <p:tgtEl>
                        <p:sldTgt/>
                      </p:tgtEl>
                    </p:cond>
                    <p:cond evt="onStopAudio" delay="0">
                      <p:tgtEl>
                        <p:sldTgt/>
                      </p:tgtEl>
                    </p:cond>
                  </p:endCondLst>
                </p:cTn>
                <p:tgtEl>
                  <p:spTgt spid="309422"/>
                </p:tgtEl>
              </p:cMediaNode>
            </p:audio>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30942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8971" y="1219200"/>
            <a:ext cx="13639800"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Bài 1: Tìm thương và số dư của phép </a:t>
            </a:r>
            <a:r>
              <a:rPr lang="vi-VN" sz="3600">
                <a:latin typeface="Times New Roman" panose="02020603050405020304" pitchFamily="18" charset="0"/>
                <a:cs typeface="Times New Roman" panose="02020603050405020304" pitchFamily="18" charset="0"/>
              </a:rPr>
              <a:t>tính chia  2023 </a:t>
            </a:r>
            <a:r>
              <a:rPr lang="vi-VN" sz="3600" smtClean="0">
                <a:latin typeface="Times New Roman" panose="02020603050405020304" pitchFamily="18" charset="0"/>
                <a:cs typeface="Times New Roman" panose="02020603050405020304" pitchFamily="18" charset="0"/>
              </a:rPr>
              <a:t>cho 123 </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066800" y="2590800"/>
            <a:ext cx="5312229" cy="1200329"/>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Ta được: </a:t>
            </a:r>
          </a:p>
          <a:p>
            <a:r>
              <a:rPr lang="vi-VN" sz="3600" smtClean="0">
                <a:latin typeface="Times New Roman" panose="02020603050405020304" pitchFamily="18" charset="0"/>
                <a:cs typeface="Times New Roman" panose="02020603050405020304" pitchFamily="18" charset="0"/>
              </a:rPr>
              <a:t>2023 = 123.</a:t>
            </a:r>
            <a:r>
              <a:rPr lang="vi-VN" sz="3600" smtClean="0">
                <a:solidFill>
                  <a:srgbClr val="FF0000"/>
                </a:solidFill>
                <a:latin typeface="Times New Roman" panose="02020603050405020304" pitchFamily="18" charset="0"/>
                <a:cs typeface="Times New Roman" panose="02020603050405020304" pitchFamily="18" charset="0"/>
              </a:rPr>
              <a:t>16</a:t>
            </a:r>
            <a:r>
              <a:rPr lang="vi-VN" sz="3600" smtClean="0">
                <a:latin typeface="Times New Roman" panose="02020603050405020304" pitchFamily="18" charset="0"/>
                <a:cs typeface="Times New Roman" panose="02020603050405020304" pitchFamily="18" charset="0"/>
              </a:rPr>
              <a:t> + </a:t>
            </a:r>
            <a:r>
              <a:rPr lang="vi-VN" sz="3600" smtClean="0">
                <a:solidFill>
                  <a:srgbClr val="FF0000"/>
                </a:solidFill>
                <a:latin typeface="Times New Roman" panose="02020603050405020304" pitchFamily="18" charset="0"/>
                <a:cs typeface="Times New Roman" panose="02020603050405020304" pitchFamily="18" charset="0"/>
              </a:rPr>
              <a:t>55</a:t>
            </a:r>
            <a:r>
              <a:rPr lang="vi-VN" sz="3600" smtClean="0">
                <a:latin typeface="Times New Roman" panose="02020603050405020304" pitchFamily="18" charset="0"/>
                <a:cs typeface="Times New Roman" panose="02020603050405020304" pitchFamily="18" charset="0"/>
              </a:rPr>
              <a:t> </a:t>
            </a:r>
            <a:endParaRPr lang="en-US" sz="360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7D3640F-64BA-48F2-A7ED-7A2975D9B04C}" type="datetime10">
              <a:rPr lang="en-US" smtClean="0"/>
              <a:t>23:59</a:t>
            </a:fld>
            <a:endParaRPr lang="en-US"/>
          </a:p>
        </p:txBody>
      </p:sp>
    </p:spTree>
    <p:extLst>
      <p:ext uri="{BB962C8B-B14F-4D97-AF65-F5344CB8AC3E}">
        <p14:creationId xmlns:p14="http://schemas.microsoft.com/office/powerpoint/2010/main" val="181316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8971" y="1219200"/>
            <a:ext cx="13639800"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Bài 2: Tìm 5 số tự nhiên liên tiếp nhỏ nhất có 2 chữ số chia cho 10 dư 7</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066800" y="2590800"/>
            <a:ext cx="5312229"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17;  27;  37;   47;  57 </a:t>
            </a:r>
            <a:endParaRPr lang="en-US" sz="360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A0BE154-D3E4-4AB2-822A-36A5FC4DB205}" type="datetime10">
              <a:rPr lang="en-US" smtClean="0"/>
              <a:t>23:59</a:t>
            </a:fld>
            <a:endParaRPr lang="en-US"/>
          </a:p>
        </p:txBody>
      </p:sp>
    </p:spTree>
    <p:extLst>
      <p:ext uri="{BB962C8B-B14F-4D97-AF65-F5344CB8AC3E}">
        <p14:creationId xmlns:p14="http://schemas.microsoft.com/office/powerpoint/2010/main" val="292592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8971" y="1219200"/>
            <a:ext cx="13639800"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Bài 3: Tìm 3 số  tự nhiên có 2 chữ số chia hết cho cả 6 và 8</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066800" y="2590800"/>
            <a:ext cx="5312229"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24;     48 ;    72</a:t>
            </a:r>
            <a:endParaRPr lang="en-US" sz="360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37243D9-292B-40FE-931A-FB995E391391}" type="datetime10">
              <a:rPr lang="en-US" smtClean="0"/>
              <a:t>23:59</a:t>
            </a:fld>
            <a:endParaRPr lang="en-US"/>
          </a:p>
        </p:txBody>
      </p:sp>
    </p:spTree>
    <p:extLst>
      <p:ext uri="{BB962C8B-B14F-4D97-AF65-F5344CB8AC3E}">
        <p14:creationId xmlns:p14="http://schemas.microsoft.com/office/powerpoint/2010/main" val="84980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8971" y="1219200"/>
            <a:ext cx="13639800"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Bài 3: Tìm 3 số  tự nhiên có 2 chữ số chia hết cho cả 6 và 8</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066800" y="2590800"/>
            <a:ext cx="5312229" cy="646331"/>
          </a:xfrm>
          <a:prstGeom prst="rect">
            <a:avLst/>
          </a:prstGeom>
          <a:noFill/>
        </p:spPr>
        <p:txBody>
          <a:bodyPr wrap="square" rtlCol="0">
            <a:spAutoFit/>
          </a:bodyPr>
          <a:lstStyle/>
          <a:p>
            <a:r>
              <a:rPr lang="vi-VN" sz="3600" smtClean="0">
                <a:latin typeface="Times New Roman" panose="02020603050405020304" pitchFamily="18" charset="0"/>
                <a:cs typeface="Times New Roman" panose="02020603050405020304" pitchFamily="18" charset="0"/>
              </a:rPr>
              <a:t>24;     48 ;    72</a:t>
            </a:r>
            <a:endParaRPr lang="en-US" sz="360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6F5AD4D-D296-44AA-A2DC-404FAE90D88A}" type="datetime10">
              <a:rPr lang="en-US" smtClean="0"/>
              <a:t>23:59</a:t>
            </a:fld>
            <a:endParaRPr lang="en-US"/>
          </a:p>
        </p:txBody>
      </p:sp>
    </p:spTree>
    <p:extLst>
      <p:ext uri="{BB962C8B-B14F-4D97-AF65-F5344CB8AC3E}">
        <p14:creationId xmlns:p14="http://schemas.microsoft.com/office/powerpoint/2010/main" val="384283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4" descr="ktmd7zsirdp69ct5n3q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0"/>
            <a:ext cx="3870325"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9061" name="Rectangle 5"/>
          <p:cNvSpPr>
            <a:spLocks noChangeArrowheads="1"/>
          </p:cNvSpPr>
          <p:nvPr/>
        </p:nvSpPr>
        <p:spPr bwMode="auto">
          <a:xfrm>
            <a:off x="1828800" y="4484688"/>
            <a:ext cx="3932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r>
              <a:rPr lang="en-US" altLang="en-US" sz="2400" b="1">
                <a:solidFill>
                  <a:srgbClr val="3333FF"/>
                </a:solidFill>
                <a:latin typeface="Arial" panose="020B0604020202020204" pitchFamily="34" charset="0"/>
              </a:rPr>
              <a:t>Isaac Newton (1642-1727) </a:t>
            </a:r>
          </a:p>
          <a:p>
            <a:pPr eaLnBrk="1" hangingPunct="1"/>
            <a:r>
              <a:rPr lang="en-US" altLang="en-US" sz="2400" b="1">
                <a:solidFill>
                  <a:srgbClr val="3333FF"/>
                </a:solidFill>
                <a:latin typeface="Arial" panose="020B0604020202020204" pitchFamily="34" charset="0"/>
              </a:rPr>
              <a:t>Nhà Toán học, bác học </a:t>
            </a:r>
          </a:p>
          <a:p>
            <a:pPr eaLnBrk="1" hangingPunct="1"/>
            <a:r>
              <a:rPr lang="en-US" altLang="en-US" sz="2400" b="1">
                <a:solidFill>
                  <a:srgbClr val="3333FF"/>
                </a:solidFill>
                <a:latin typeface="Arial" panose="020B0604020202020204" pitchFamily="34" charset="0"/>
              </a:rPr>
              <a:t>danh tiếng nước Anh</a:t>
            </a:r>
            <a:endParaRPr lang="en-US" altLang="en-US" sz="2400">
              <a:solidFill>
                <a:srgbClr val="3333FF"/>
              </a:solidFill>
              <a:latin typeface="Arial" panose="020B0604020202020204" pitchFamily="34" charset="0"/>
            </a:endParaRPr>
          </a:p>
        </p:txBody>
      </p:sp>
      <p:sp>
        <p:nvSpPr>
          <p:cNvPr id="429062" name="Rectangle 6"/>
          <p:cNvSpPr>
            <a:spLocks noChangeArrowheads="1"/>
          </p:cNvSpPr>
          <p:nvPr/>
        </p:nvSpPr>
        <p:spPr bwMode="auto">
          <a:xfrm>
            <a:off x="6035675" y="188913"/>
            <a:ext cx="64023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defRPr/>
            </a:pPr>
            <a:r>
              <a:rPr lang="en-US" altLang="en-US" sz="3360" smtClean="0">
                <a:solidFill>
                  <a:srgbClr val="800000"/>
                </a:solidFill>
                <a:latin typeface="Arial" panose="020B0604020202020204" pitchFamily="34" charset="0"/>
              </a:rPr>
              <a:t>Newton là nhà toán học thiên tài</a:t>
            </a:r>
            <a:r>
              <a:rPr lang="en-US" altLang="en-US" sz="1920" smtClean="0">
                <a:latin typeface="Arial" panose="020B0604020202020204" pitchFamily="34" charset="0"/>
              </a:rPr>
              <a:t> </a:t>
            </a:r>
          </a:p>
        </p:txBody>
      </p:sp>
      <p:sp>
        <p:nvSpPr>
          <p:cNvPr id="429063" name="Rectangle 7"/>
          <p:cNvSpPr>
            <a:spLocks noChangeArrowheads="1"/>
          </p:cNvSpPr>
          <p:nvPr/>
        </p:nvSpPr>
        <p:spPr bwMode="auto">
          <a:xfrm>
            <a:off x="6126163" y="998538"/>
            <a:ext cx="6310312"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defRPr/>
            </a:pPr>
            <a:r>
              <a:rPr lang="en-US" altLang="en-US" sz="3360" smtClean="0">
                <a:solidFill>
                  <a:srgbClr val="3333FF"/>
                </a:solidFill>
                <a:latin typeface="Arial" panose="020B0604020202020204" pitchFamily="34" charset="0"/>
              </a:rPr>
              <a:t>Trước hết Newton phát minh ra khoa Toán học Vi phân, “Toán học vi phân có thể nói đã mở được cửa kho tàng báu vật toán học, đã đặt thế giới toán học dưới chân Newton và các học trò của ông”.</a:t>
            </a:r>
          </a:p>
        </p:txBody>
      </p:sp>
      <p:sp>
        <p:nvSpPr>
          <p:cNvPr id="429064" name="Rectangle 8"/>
          <p:cNvSpPr>
            <a:spLocks noChangeArrowheads="1"/>
          </p:cNvSpPr>
          <p:nvPr/>
        </p:nvSpPr>
        <p:spPr bwMode="auto">
          <a:xfrm>
            <a:off x="6126163" y="4757738"/>
            <a:ext cx="6126162"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defRPr/>
            </a:pPr>
            <a:r>
              <a:rPr lang="en-US" altLang="en-US" sz="3360" smtClean="0">
                <a:solidFill>
                  <a:srgbClr val="9900CC"/>
                </a:solidFill>
                <a:latin typeface="Arial" panose="020B0604020202020204" pitchFamily="34" charset="0"/>
              </a:rPr>
              <a:t>Khám phá quan trọng thứ hai của Newton là định luật về thành phần ánh sáng</a:t>
            </a:r>
            <a:r>
              <a:rPr lang="en-US" altLang="en-US" sz="3360" smtClean="0">
                <a:solidFill>
                  <a:srgbClr val="00FF00"/>
                </a:solidFill>
                <a:latin typeface="Arial" panose="020B0604020202020204" pitchFamily="34" charset="0"/>
              </a:rPr>
              <a:t> </a:t>
            </a:r>
          </a:p>
        </p:txBody>
      </p:sp>
      <p:sp>
        <p:nvSpPr>
          <p:cNvPr id="429065" name="Rectangle 9"/>
          <p:cNvSpPr>
            <a:spLocks noChangeArrowheads="1"/>
          </p:cNvSpPr>
          <p:nvPr/>
        </p:nvSpPr>
        <p:spPr bwMode="auto">
          <a:xfrm>
            <a:off x="6132513" y="6402388"/>
            <a:ext cx="63087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defRPr/>
            </a:pPr>
            <a:r>
              <a:rPr lang="en-US" altLang="en-US" sz="3360" smtClean="0">
                <a:solidFill>
                  <a:srgbClr val="FF3300"/>
                </a:solidFill>
                <a:latin typeface="Arial" panose="020B0604020202020204" pitchFamily="34" charset="0"/>
              </a:rPr>
              <a:t>Khám phá thứ ba có lẽ là khám phá vĩ đại nhất của Newton, là định luật vạn vật hấp dẫn.</a:t>
            </a:r>
            <a:r>
              <a:rPr lang="en-US" altLang="en-US" sz="3360" smtClean="0">
                <a:latin typeface="Arial" panose="020B0604020202020204" pitchFamily="34" charset="0"/>
              </a:rPr>
              <a:t> </a:t>
            </a:r>
          </a:p>
        </p:txBody>
      </p:sp>
      <p:sp>
        <p:nvSpPr>
          <p:cNvPr id="2" name="Date Placeholder 1"/>
          <p:cNvSpPr>
            <a:spLocks noGrp="1"/>
          </p:cNvSpPr>
          <p:nvPr>
            <p:ph type="dt" sz="half" idx="10"/>
          </p:nvPr>
        </p:nvSpPr>
        <p:spPr/>
        <p:txBody>
          <a:bodyPr/>
          <a:lstStyle/>
          <a:p>
            <a:pPr>
              <a:defRPr/>
            </a:pPr>
            <a:fld id="{ADF5F7E0-5920-4E9E-A7F6-5EBA7BC71F53}" type="datetime10">
              <a:rPr lang="en-US" smtClean="0"/>
              <a:t>23:59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29061"/>
                                        </p:tgtEl>
                                        <p:attrNameLst>
                                          <p:attrName>style.visibility</p:attrName>
                                        </p:attrNameLst>
                                      </p:cBhvr>
                                      <p:to>
                                        <p:strVal val="visible"/>
                                      </p:to>
                                    </p:set>
                                    <p:anim calcmode="lin" valueType="num">
                                      <p:cBhvr>
                                        <p:cTn id="7" dur="1000" fill="hold"/>
                                        <p:tgtEl>
                                          <p:spTgt spid="429061"/>
                                        </p:tgtEl>
                                        <p:attrNameLst>
                                          <p:attrName>ppt_w</p:attrName>
                                        </p:attrNameLst>
                                      </p:cBhvr>
                                      <p:tavLst>
                                        <p:tav tm="0">
                                          <p:val>
                                            <p:fltVal val="0"/>
                                          </p:val>
                                        </p:tav>
                                        <p:tav tm="100000">
                                          <p:val>
                                            <p:strVal val="#ppt_w"/>
                                          </p:val>
                                        </p:tav>
                                      </p:tavLst>
                                    </p:anim>
                                    <p:anim calcmode="lin" valueType="num">
                                      <p:cBhvr>
                                        <p:cTn id="8" dur="1000" fill="hold"/>
                                        <p:tgtEl>
                                          <p:spTgt spid="429061"/>
                                        </p:tgtEl>
                                        <p:attrNameLst>
                                          <p:attrName>ppt_h</p:attrName>
                                        </p:attrNameLst>
                                      </p:cBhvr>
                                      <p:tavLst>
                                        <p:tav tm="0">
                                          <p:val>
                                            <p:fltVal val="0"/>
                                          </p:val>
                                        </p:tav>
                                        <p:tav tm="100000">
                                          <p:val>
                                            <p:strVal val="#ppt_h"/>
                                          </p:val>
                                        </p:tav>
                                      </p:tavLst>
                                    </p:anim>
                                    <p:anim calcmode="lin" valueType="num">
                                      <p:cBhvr>
                                        <p:cTn id="9" dur="1000" fill="hold"/>
                                        <p:tgtEl>
                                          <p:spTgt spid="429061"/>
                                        </p:tgtEl>
                                        <p:attrNameLst>
                                          <p:attrName>style.rotation</p:attrName>
                                        </p:attrNameLst>
                                      </p:cBhvr>
                                      <p:tavLst>
                                        <p:tav tm="0">
                                          <p:val>
                                            <p:fltVal val="90"/>
                                          </p:val>
                                        </p:tav>
                                        <p:tav tm="100000">
                                          <p:val>
                                            <p:fltVal val="0"/>
                                          </p:val>
                                        </p:tav>
                                      </p:tavLst>
                                    </p:anim>
                                    <p:animEffect transition="in" filter="fade">
                                      <p:cBhvr>
                                        <p:cTn id="10" dur="1000"/>
                                        <p:tgtEl>
                                          <p:spTgt spid="42906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429062"/>
                                        </p:tgtEl>
                                        <p:attrNameLst>
                                          <p:attrName>style.visibility</p:attrName>
                                        </p:attrNameLst>
                                      </p:cBhvr>
                                      <p:to>
                                        <p:strVal val="visible"/>
                                      </p:to>
                                    </p:set>
                                    <p:animEffect transition="in" filter="fade">
                                      <p:cBhvr>
                                        <p:cTn id="15" dur="800" decel="100000"/>
                                        <p:tgtEl>
                                          <p:spTgt spid="429062"/>
                                        </p:tgtEl>
                                      </p:cBhvr>
                                    </p:animEffect>
                                    <p:anim calcmode="lin" valueType="num">
                                      <p:cBhvr>
                                        <p:cTn id="16" dur="800" decel="100000" fill="hold"/>
                                        <p:tgtEl>
                                          <p:spTgt spid="429062"/>
                                        </p:tgtEl>
                                        <p:attrNameLst>
                                          <p:attrName>style.rotation</p:attrName>
                                        </p:attrNameLst>
                                      </p:cBhvr>
                                      <p:tavLst>
                                        <p:tav tm="0">
                                          <p:val>
                                            <p:fltVal val="-90"/>
                                          </p:val>
                                        </p:tav>
                                        <p:tav tm="100000">
                                          <p:val>
                                            <p:fltVal val="0"/>
                                          </p:val>
                                        </p:tav>
                                      </p:tavLst>
                                    </p:anim>
                                    <p:anim calcmode="lin" valueType="num">
                                      <p:cBhvr>
                                        <p:cTn id="17" dur="800" decel="100000" fill="hold"/>
                                        <p:tgtEl>
                                          <p:spTgt spid="429062"/>
                                        </p:tgtEl>
                                        <p:attrNameLst>
                                          <p:attrName>ppt_x</p:attrName>
                                        </p:attrNameLst>
                                      </p:cBhvr>
                                      <p:tavLst>
                                        <p:tav tm="0">
                                          <p:val>
                                            <p:strVal val="#ppt_x+0.4"/>
                                          </p:val>
                                        </p:tav>
                                        <p:tav tm="100000">
                                          <p:val>
                                            <p:strVal val="#ppt_x-0.05"/>
                                          </p:val>
                                        </p:tav>
                                      </p:tavLst>
                                    </p:anim>
                                    <p:anim calcmode="lin" valueType="num">
                                      <p:cBhvr>
                                        <p:cTn id="18" dur="800" decel="100000" fill="hold"/>
                                        <p:tgtEl>
                                          <p:spTgt spid="429062"/>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29062"/>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29062"/>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429063"/>
                                        </p:tgtEl>
                                        <p:attrNameLst>
                                          <p:attrName>style.visibility</p:attrName>
                                        </p:attrNameLst>
                                      </p:cBhvr>
                                      <p:to>
                                        <p:strVal val="visible"/>
                                      </p:to>
                                    </p:set>
                                    <p:animScale>
                                      <p:cBhvr>
                                        <p:cTn id="25" dur="1000" decel="50000" fill="hold">
                                          <p:stCondLst>
                                            <p:cond delay="0"/>
                                          </p:stCondLst>
                                        </p:cTn>
                                        <p:tgtEl>
                                          <p:spTgt spid="42906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429063"/>
                                        </p:tgtEl>
                                        <p:attrNameLst>
                                          <p:attrName>ppt_x</p:attrName>
                                          <p:attrName>ppt_y</p:attrName>
                                        </p:attrNameLst>
                                      </p:cBhvr>
                                    </p:animMotion>
                                    <p:animEffect transition="in" filter="fade">
                                      <p:cBhvr>
                                        <p:cTn id="27" dur="1000"/>
                                        <p:tgtEl>
                                          <p:spTgt spid="429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grpId="0" nodeType="clickEffect">
                                  <p:stCondLst>
                                    <p:cond delay="0"/>
                                  </p:stCondLst>
                                  <p:iterate type="lt">
                                    <p:tmPct val="5000"/>
                                  </p:iterate>
                                  <p:childTnLst>
                                    <p:set>
                                      <p:cBhvr>
                                        <p:cTn id="31" dur="1" fill="hold">
                                          <p:stCondLst>
                                            <p:cond delay="0"/>
                                          </p:stCondLst>
                                        </p:cTn>
                                        <p:tgtEl>
                                          <p:spTgt spid="429064"/>
                                        </p:tgtEl>
                                        <p:attrNameLst>
                                          <p:attrName>style.visibility</p:attrName>
                                        </p:attrNameLst>
                                      </p:cBhvr>
                                      <p:to>
                                        <p:strVal val="visible"/>
                                      </p:to>
                                    </p:set>
                                    <p:anim calcmode="lin" valueType="num">
                                      <p:cBhvr>
                                        <p:cTn id="32" dur="1000" fill="hold"/>
                                        <p:tgtEl>
                                          <p:spTgt spid="429064"/>
                                        </p:tgtEl>
                                        <p:attrNameLst>
                                          <p:attrName>ppt_w</p:attrName>
                                        </p:attrNameLst>
                                      </p:cBhvr>
                                      <p:tavLst>
                                        <p:tav tm="0">
                                          <p:val>
                                            <p:fltVal val="0"/>
                                          </p:val>
                                        </p:tav>
                                        <p:tav tm="100000">
                                          <p:val>
                                            <p:strVal val="#ppt_w"/>
                                          </p:val>
                                        </p:tav>
                                      </p:tavLst>
                                    </p:anim>
                                    <p:anim calcmode="lin" valueType="num">
                                      <p:cBhvr>
                                        <p:cTn id="33" dur="1000" fill="hold"/>
                                        <p:tgtEl>
                                          <p:spTgt spid="429064"/>
                                        </p:tgtEl>
                                        <p:attrNameLst>
                                          <p:attrName>ppt_h</p:attrName>
                                        </p:attrNameLst>
                                      </p:cBhvr>
                                      <p:tavLst>
                                        <p:tav tm="0">
                                          <p:val>
                                            <p:fltVal val="0"/>
                                          </p:val>
                                        </p:tav>
                                        <p:tav tm="100000">
                                          <p:val>
                                            <p:strVal val="#ppt_h"/>
                                          </p:val>
                                        </p:tav>
                                      </p:tavLst>
                                    </p:anim>
                                    <p:anim calcmode="lin" valueType="num">
                                      <p:cBhvr>
                                        <p:cTn id="34" dur="1000" fill="hold"/>
                                        <p:tgtEl>
                                          <p:spTgt spid="429064"/>
                                        </p:tgtEl>
                                        <p:attrNameLst>
                                          <p:attrName>style.rotation</p:attrName>
                                        </p:attrNameLst>
                                      </p:cBhvr>
                                      <p:tavLst>
                                        <p:tav tm="0">
                                          <p:val>
                                            <p:fltVal val="90"/>
                                          </p:val>
                                        </p:tav>
                                        <p:tav tm="100000">
                                          <p:val>
                                            <p:fltVal val="0"/>
                                          </p:val>
                                        </p:tav>
                                      </p:tavLst>
                                    </p:anim>
                                    <p:animEffect transition="in" filter="fade">
                                      <p:cBhvr>
                                        <p:cTn id="35" dur="1000"/>
                                        <p:tgtEl>
                                          <p:spTgt spid="42906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429065"/>
                                        </p:tgtEl>
                                        <p:attrNameLst>
                                          <p:attrName>style.visibility</p:attrName>
                                        </p:attrNameLst>
                                      </p:cBhvr>
                                      <p:to>
                                        <p:strVal val="visible"/>
                                      </p:to>
                                    </p:set>
                                    <p:anim calcmode="lin" valueType="num">
                                      <p:cBhvr>
                                        <p:cTn id="40" dur="500" fill="hold"/>
                                        <p:tgtEl>
                                          <p:spTgt spid="429065"/>
                                        </p:tgtEl>
                                        <p:attrNameLst>
                                          <p:attrName>ppt_w</p:attrName>
                                        </p:attrNameLst>
                                      </p:cBhvr>
                                      <p:tavLst>
                                        <p:tav tm="0">
                                          <p:val>
                                            <p:fltVal val="0"/>
                                          </p:val>
                                        </p:tav>
                                        <p:tav tm="100000">
                                          <p:val>
                                            <p:strVal val="#ppt_w"/>
                                          </p:val>
                                        </p:tav>
                                      </p:tavLst>
                                    </p:anim>
                                    <p:anim calcmode="lin" valueType="num">
                                      <p:cBhvr>
                                        <p:cTn id="41" dur="500" fill="hold"/>
                                        <p:tgtEl>
                                          <p:spTgt spid="42906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1" grpId="0"/>
      <p:bldP spid="429062" grpId="0"/>
      <p:bldP spid="429063" grpId="0"/>
      <p:bldP spid="429064" grpId="0"/>
      <p:bldP spid="4290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noChangeArrowheads="1"/>
          </p:cNvSpPr>
          <p:nvPr>
            <p:ph sz="quarter" idx="1"/>
          </p:nvPr>
        </p:nvSpPr>
        <p:spPr>
          <a:xfrm>
            <a:off x="639763" y="608013"/>
            <a:ext cx="6462712" cy="1677987"/>
          </a:xfrm>
        </p:spPr>
        <p:txBody>
          <a:bodyPr rtlCol="0">
            <a:normAutofit/>
          </a:bodyPr>
          <a:lstStyle/>
          <a:p>
            <a:pPr marL="0" indent="0" defTabSz="1097280" eaLnBrk="1" fontAlgn="auto" hangingPunct="1">
              <a:spcBef>
                <a:spcPts val="1440"/>
              </a:spcBef>
              <a:spcAft>
                <a:spcPts val="240"/>
              </a:spcAft>
              <a:buFont typeface="Tw Cen MT" panose="020B0602020104020603" pitchFamily="34" charset="0"/>
              <a:buNone/>
              <a:defRPr/>
            </a:pPr>
            <a:r>
              <a:rPr lang="vi-VN" altLang="en-US" sz="1920" b="1">
                <a:solidFill>
                  <a:srgbClr val="FF0000"/>
                </a:solidFill>
                <a:latin typeface="Arial" panose="020B0604020202020204" pitchFamily="34" charset="0"/>
                <a:cs typeface="Arial" panose="020B0604020202020204" pitchFamily="34" charset="0"/>
              </a:rPr>
              <a:t>Hai cách mô tả một tập hợp:</a:t>
            </a:r>
          </a:p>
          <a:p>
            <a:pPr marL="0" indent="0" defTabSz="1097280" eaLnBrk="1" fontAlgn="auto" hangingPunct="1">
              <a:spcBef>
                <a:spcPts val="1440"/>
              </a:spcBef>
              <a:spcAft>
                <a:spcPts val="240"/>
              </a:spcAft>
              <a:buFont typeface="Tw Cen MT" panose="020B0602020104020603" pitchFamily="34" charset="0"/>
              <a:buNone/>
              <a:defRPr/>
            </a:pPr>
            <a:r>
              <a:rPr lang="vi-VN" altLang="en-US" sz="1920">
                <a:latin typeface="Arial" panose="020B0604020202020204" pitchFamily="34" charset="0"/>
                <a:cs typeface="Arial" panose="020B0604020202020204" pitchFamily="34" charset="0"/>
              </a:rPr>
              <a:t>C</a:t>
            </a:r>
            <a:r>
              <a:rPr lang="vi-VN" altLang="en-US" sz="1920" baseline="-25000">
                <a:latin typeface="Arial" panose="020B0604020202020204" pitchFamily="34" charset="0"/>
                <a:cs typeface="Arial" panose="020B0604020202020204" pitchFamily="34" charset="0"/>
              </a:rPr>
              <a:t>1</a:t>
            </a:r>
            <a:r>
              <a:rPr lang="vi-VN" altLang="en-US" sz="1920">
                <a:latin typeface="Arial" panose="020B0604020202020204" pitchFamily="34" charset="0"/>
                <a:cs typeface="Arial" panose="020B0604020202020204" pitchFamily="34" charset="0"/>
              </a:rPr>
              <a:t>: Liệt kê các phần tử của tập hợp.</a:t>
            </a:r>
          </a:p>
          <a:p>
            <a:pPr marL="0" indent="0" defTabSz="1097280" eaLnBrk="1" fontAlgn="auto" hangingPunct="1">
              <a:spcBef>
                <a:spcPts val="1440"/>
              </a:spcBef>
              <a:spcAft>
                <a:spcPts val="240"/>
              </a:spcAft>
              <a:buFont typeface="Tw Cen MT" panose="020B0602020104020603" pitchFamily="34" charset="0"/>
              <a:buNone/>
              <a:defRPr/>
            </a:pPr>
            <a:r>
              <a:rPr lang="vi-VN" altLang="en-US" sz="1920">
                <a:latin typeface="Arial" panose="020B0604020202020204" pitchFamily="34" charset="0"/>
                <a:cs typeface="Arial" panose="020B0604020202020204" pitchFamily="34" charset="0"/>
              </a:rPr>
              <a:t>C</a:t>
            </a:r>
            <a:r>
              <a:rPr lang="vi-VN" altLang="en-US" sz="1920" baseline="-25000">
                <a:latin typeface="Arial" panose="020B0604020202020204" pitchFamily="34" charset="0"/>
                <a:cs typeface="Arial" panose="020B0604020202020204" pitchFamily="34" charset="0"/>
              </a:rPr>
              <a:t>2</a:t>
            </a:r>
            <a:r>
              <a:rPr lang="vi-VN" altLang="en-US" sz="1920">
                <a:latin typeface="Arial" panose="020B0604020202020204" pitchFamily="34" charset="0"/>
                <a:cs typeface="Arial" panose="020B0604020202020204" pitchFamily="34" charset="0"/>
              </a:rPr>
              <a:t>: Nêu dấu hiệu đặc trưng cho các phần tử của tập hợp.</a:t>
            </a:r>
          </a:p>
          <a:p>
            <a:pPr marL="0" indent="0" defTabSz="1097280" eaLnBrk="1" fontAlgn="auto" hangingPunct="1">
              <a:spcBef>
                <a:spcPts val="1440"/>
              </a:spcBef>
              <a:spcAft>
                <a:spcPts val="240"/>
              </a:spcAft>
              <a:buFont typeface="Tw Cen MT" panose="020B0602020104020603" pitchFamily="34" charset="0"/>
              <a:buNone/>
              <a:defRPr/>
            </a:pPr>
            <a:endParaRPr lang="en-US" altLang="en-US" sz="1920" baseline="-25000">
              <a:latin typeface="Arial" panose="020B0604020202020204" pitchFamily="34" charset="0"/>
              <a:cs typeface="Arial" panose="020B0604020202020204" pitchFamily="34" charset="0"/>
            </a:endParaRPr>
          </a:p>
        </p:txBody>
      </p:sp>
      <p:sp>
        <p:nvSpPr>
          <p:cNvPr id="17411" name="Content Placeholder 3"/>
          <p:cNvSpPr>
            <a:spLocks noGrp="1" noChangeArrowheads="1"/>
          </p:cNvSpPr>
          <p:nvPr>
            <p:ph sz="quarter" idx="2"/>
          </p:nvPr>
        </p:nvSpPr>
        <p:spPr>
          <a:xfrm>
            <a:off x="7086600" y="533400"/>
            <a:ext cx="3724275" cy="1600200"/>
          </a:xfrm>
        </p:spPr>
        <p:txBody>
          <a:bodyPr/>
          <a:lstStyle/>
          <a:p>
            <a:pPr eaLnBrk="1" hangingPunct="1"/>
            <a:r>
              <a:rPr lang="vi-VN" altLang="en-US" sz="2800" smtClean="0">
                <a:latin typeface="Arial" panose="020B0604020202020204" pitchFamily="34" charset="0"/>
                <a:cs typeface="Arial" panose="020B0604020202020204" pitchFamily="34" charset="0"/>
              </a:rPr>
              <a:t>C</a:t>
            </a:r>
            <a:r>
              <a:rPr lang="vi-VN" altLang="en-US" sz="2800" baseline="-25000" smtClean="0">
                <a:latin typeface="Arial" panose="020B0604020202020204" pitchFamily="34" charset="0"/>
                <a:cs typeface="Arial" panose="020B0604020202020204" pitchFamily="34" charset="0"/>
              </a:rPr>
              <a:t>1</a:t>
            </a:r>
            <a:r>
              <a:rPr lang="vi-VN" altLang="en-US" sz="2800" smtClean="0">
                <a:latin typeface="Arial" panose="020B0604020202020204" pitchFamily="34" charset="0"/>
                <a:cs typeface="Arial" panose="020B0604020202020204" pitchFamily="34" charset="0"/>
              </a:rPr>
              <a:t>: M={5;6;7;8}</a:t>
            </a:r>
          </a:p>
          <a:p>
            <a:pPr eaLnBrk="1" hangingPunct="1"/>
            <a:r>
              <a:rPr lang="vi-VN" altLang="en-US" sz="2800" smtClean="0">
                <a:latin typeface="Arial" panose="020B0604020202020204" pitchFamily="34" charset="0"/>
                <a:cs typeface="Arial" panose="020B0604020202020204" pitchFamily="34" charset="0"/>
              </a:rPr>
              <a:t>C</a:t>
            </a:r>
            <a:r>
              <a:rPr lang="vi-VN" altLang="en-US" sz="2800" baseline="-25000" smtClean="0">
                <a:latin typeface="Arial" panose="020B0604020202020204" pitchFamily="34" charset="0"/>
                <a:cs typeface="Arial" panose="020B0604020202020204" pitchFamily="34" charset="0"/>
              </a:rPr>
              <a:t>2</a:t>
            </a:r>
            <a:r>
              <a:rPr lang="vi-VN" altLang="en-US" sz="2800" smtClean="0">
                <a:latin typeface="Arial" panose="020B0604020202020204" pitchFamily="34" charset="0"/>
                <a:cs typeface="Arial" panose="020B0604020202020204" pitchFamily="34" charset="0"/>
              </a:rPr>
              <a:t>: M={n|5≤n&lt;9}</a:t>
            </a:r>
            <a:endParaRPr lang="en-US" altLang="en-US" sz="2800" baseline="-25000" smtClean="0">
              <a:latin typeface="Arial" panose="020B0604020202020204" pitchFamily="34" charset="0"/>
              <a:cs typeface="Arial" panose="020B0604020202020204" pitchFamily="34" charset="0"/>
            </a:endParaRPr>
          </a:p>
        </p:txBody>
      </p:sp>
      <p:graphicFrame>
        <p:nvGraphicFramePr>
          <p:cNvPr id="75" name="Table 75"/>
          <p:cNvGraphicFramePr>
            <a:graphicFrameLocks noGrp="1"/>
          </p:cNvGraphicFramePr>
          <p:nvPr>
            <p:ph sz="quarter" idx="3"/>
          </p:nvPr>
        </p:nvGraphicFramePr>
        <p:xfrm>
          <a:off x="1512888" y="2413000"/>
          <a:ext cx="10423525" cy="4398963"/>
        </p:xfrm>
        <a:graphic>
          <a:graphicData uri="http://schemas.openxmlformats.org/drawingml/2006/table">
            <a:tbl>
              <a:tblPr firstRow="1" bandRow="1">
                <a:tableStyleId>{5C22544A-7EE6-4342-B048-85BDC9FD1C3A}</a:tableStyleId>
              </a:tblPr>
              <a:tblGrid>
                <a:gridCol w="3108770">
                  <a:extLst>
                    <a:ext uri="{9D8B030D-6E8A-4147-A177-3AD203B41FA5}">
                      <a16:colId xmlns:a16="http://schemas.microsoft.com/office/drawing/2014/main" val="20000"/>
                    </a:ext>
                  </a:extLst>
                </a:gridCol>
                <a:gridCol w="3312866">
                  <a:extLst>
                    <a:ext uri="{9D8B030D-6E8A-4147-A177-3AD203B41FA5}">
                      <a16:colId xmlns:a16="http://schemas.microsoft.com/office/drawing/2014/main" val="20001"/>
                    </a:ext>
                  </a:extLst>
                </a:gridCol>
                <a:gridCol w="4001889">
                  <a:extLst>
                    <a:ext uri="{9D8B030D-6E8A-4147-A177-3AD203B41FA5}">
                      <a16:colId xmlns:a16="http://schemas.microsoft.com/office/drawing/2014/main" val="20002"/>
                    </a:ext>
                  </a:extLst>
                </a:gridCol>
              </a:tblGrid>
              <a:tr h="780403">
                <a:tc>
                  <a:txBody>
                    <a:bodyPr/>
                    <a:lstStyle/>
                    <a:p>
                      <a:endParaRPr lang="vi-VN" sz="2200" b="0" dirty="0">
                        <a:solidFill>
                          <a:schemeClr val="tx1"/>
                        </a:solidFill>
                        <a:latin typeface="Arial" panose="020B0604020202020204" pitchFamily="34" charset="0"/>
                        <a:cs typeface="Arial" panose="020B0604020202020204" pitchFamily="34" charset="0"/>
                      </a:endParaRPr>
                    </a:p>
                    <a:p>
                      <a:r>
                        <a:rPr lang="vi-VN" sz="2200" b="1" dirty="0" err="1">
                          <a:solidFill>
                            <a:schemeClr val="tx1"/>
                          </a:solidFill>
                          <a:latin typeface="Arial" panose="020B0604020202020204" pitchFamily="34" charset="0"/>
                          <a:cs typeface="Arial" panose="020B0604020202020204" pitchFamily="34" charset="0"/>
                        </a:rPr>
                        <a:t>Tính</a:t>
                      </a:r>
                      <a:r>
                        <a:rPr lang="vi-VN" sz="2200" b="1" dirty="0">
                          <a:solidFill>
                            <a:schemeClr val="tx1"/>
                          </a:solidFill>
                          <a:latin typeface="Arial" panose="020B0604020202020204" pitchFamily="34" charset="0"/>
                          <a:cs typeface="Arial" panose="020B0604020202020204" pitchFamily="34" charset="0"/>
                        </a:rPr>
                        <a:t> </a:t>
                      </a:r>
                      <a:r>
                        <a:rPr lang="vi-VN" sz="2200" b="1" dirty="0" err="1">
                          <a:solidFill>
                            <a:schemeClr val="tx1"/>
                          </a:solidFill>
                          <a:latin typeface="Arial" panose="020B0604020202020204" pitchFamily="34" charset="0"/>
                          <a:cs typeface="Arial" panose="020B0604020202020204" pitchFamily="34" charset="0"/>
                        </a:rPr>
                        <a:t>chất</a:t>
                      </a:r>
                      <a:endParaRPr lang="en-US" sz="2200" b="1" dirty="0">
                        <a:solidFill>
                          <a:schemeClr val="tx1"/>
                        </a:solidFill>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err="1">
                          <a:solidFill>
                            <a:schemeClr val="tx1"/>
                          </a:solidFill>
                          <a:latin typeface="Arial" panose="020B0604020202020204" pitchFamily="34" charset="0"/>
                          <a:cs typeface="Arial" panose="020B0604020202020204" pitchFamily="34" charset="0"/>
                        </a:rPr>
                        <a:t>Phép</a:t>
                      </a:r>
                      <a:r>
                        <a:rPr lang="vi-VN" sz="2200" dirty="0">
                          <a:solidFill>
                            <a:schemeClr val="tx1"/>
                          </a:solidFill>
                          <a:latin typeface="Arial" panose="020B0604020202020204" pitchFamily="34" charset="0"/>
                          <a:cs typeface="Arial" panose="020B0604020202020204" pitchFamily="34" charset="0"/>
                        </a:rPr>
                        <a:t> </a:t>
                      </a:r>
                      <a:r>
                        <a:rPr lang="vi-VN" sz="2200" dirty="0" err="1">
                          <a:solidFill>
                            <a:schemeClr val="tx1"/>
                          </a:solidFill>
                          <a:latin typeface="Arial" panose="020B0604020202020204" pitchFamily="34" charset="0"/>
                          <a:cs typeface="Arial" panose="020B0604020202020204" pitchFamily="34" charset="0"/>
                        </a:rPr>
                        <a:t>cộng</a:t>
                      </a:r>
                      <a:endParaRPr lang="en-US" sz="2200" dirty="0">
                        <a:solidFill>
                          <a:schemeClr val="tx1"/>
                        </a:solidFill>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err="1">
                          <a:solidFill>
                            <a:schemeClr val="tx1"/>
                          </a:solidFill>
                          <a:latin typeface="Arial" panose="020B0604020202020204" pitchFamily="34" charset="0"/>
                          <a:cs typeface="Arial" panose="020B0604020202020204" pitchFamily="34" charset="0"/>
                        </a:rPr>
                        <a:t>Phép</a:t>
                      </a:r>
                      <a:r>
                        <a:rPr lang="vi-VN" sz="2200" dirty="0">
                          <a:solidFill>
                            <a:schemeClr val="tx1"/>
                          </a:solidFill>
                          <a:latin typeface="Arial" panose="020B0604020202020204" pitchFamily="34" charset="0"/>
                          <a:cs typeface="Arial" panose="020B0604020202020204" pitchFamily="34" charset="0"/>
                        </a:rPr>
                        <a:t> nhân</a:t>
                      </a:r>
                      <a:endParaRPr lang="en-US" sz="2200" dirty="0">
                        <a:solidFill>
                          <a:schemeClr val="tx1"/>
                        </a:solidFill>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0"/>
                  </a:ext>
                </a:extLst>
              </a:tr>
              <a:tr h="625706">
                <a:tc>
                  <a:txBody>
                    <a:bodyPr/>
                    <a:lstStyle/>
                    <a:p>
                      <a:pPr algn="ctr"/>
                      <a:r>
                        <a:rPr lang="vi-VN" sz="2200" dirty="0">
                          <a:latin typeface="Arial" panose="020B0604020202020204" pitchFamily="34" charset="0"/>
                          <a:cs typeface="Arial" panose="020B0604020202020204" pitchFamily="34" charset="0"/>
                        </a:rPr>
                        <a:t>Giao </a:t>
                      </a:r>
                      <a:r>
                        <a:rPr lang="vi-VN" sz="2200" dirty="0" err="1">
                          <a:latin typeface="Arial" panose="020B0604020202020204" pitchFamily="34" charset="0"/>
                          <a:cs typeface="Arial" panose="020B0604020202020204" pitchFamily="34" charset="0"/>
                        </a:rPr>
                        <a:t>hoán</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a:latin typeface="Arial" panose="020B0604020202020204" pitchFamily="34" charset="0"/>
                          <a:cs typeface="Arial" panose="020B0604020202020204" pitchFamily="34" charset="0"/>
                        </a:rPr>
                        <a:t> a + b = b + a</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err="1">
                          <a:latin typeface="Arial" panose="020B0604020202020204" pitchFamily="34" charset="0"/>
                          <a:cs typeface="Arial" panose="020B0604020202020204" pitchFamily="34" charset="0"/>
                        </a:rPr>
                        <a:t>a.b</a:t>
                      </a:r>
                      <a:r>
                        <a:rPr lang="vi-VN" sz="2200" dirty="0">
                          <a:latin typeface="Arial" panose="020B0604020202020204" pitchFamily="34" charset="0"/>
                          <a:cs typeface="Arial" panose="020B0604020202020204" pitchFamily="34" charset="0"/>
                        </a:rPr>
                        <a:t> = </a:t>
                      </a:r>
                      <a:r>
                        <a:rPr lang="vi-VN" sz="2200" dirty="0" err="1">
                          <a:latin typeface="Arial" panose="020B0604020202020204" pitchFamily="34" charset="0"/>
                          <a:cs typeface="Arial" panose="020B0604020202020204" pitchFamily="34" charset="0"/>
                        </a:rPr>
                        <a:t>b.a</a:t>
                      </a:r>
                      <a:endParaRPr lang="en-US" sz="2200" dirty="0">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1"/>
                  </a:ext>
                </a:extLst>
              </a:tr>
              <a:tr h="625706">
                <a:tc>
                  <a:txBody>
                    <a:bodyPr/>
                    <a:lstStyle/>
                    <a:p>
                      <a:pPr algn="ctr"/>
                      <a:r>
                        <a:rPr lang="vi-VN" sz="2200" dirty="0" err="1">
                          <a:latin typeface="Arial" panose="020B0604020202020204" pitchFamily="34" charset="0"/>
                          <a:cs typeface="Arial" panose="020B0604020202020204" pitchFamily="34" charset="0"/>
                        </a:rPr>
                        <a:t>Kết</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hợp</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a:latin typeface="Arial" panose="020B0604020202020204" pitchFamily="34" charset="0"/>
                          <a:cs typeface="Arial" panose="020B0604020202020204" pitchFamily="34" charset="0"/>
                        </a:rPr>
                        <a:t>(</a:t>
                      </a:r>
                      <a:r>
                        <a:rPr lang="vi-VN" sz="2200" dirty="0" err="1">
                          <a:latin typeface="Arial" panose="020B0604020202020204" pitchFamily="34" charset="0"/>
                          <a:cs typeface="Arial" panose="020B0604020202020204" pitchFamily="34" charset="0"/>
                        </a:rPr>
                        <a:t>a+b</a:t>
                      </a:r>
                      <a:r>
                        <a:rPr lang="vi-VN" sz="2200" dirty="0">
                          <a:latin typeface="Arial" panose="020B0604020202020204" pitchFamily="34" charset="0"/>
                          <a:cs typeface="Arial" panose="020B0604020202020204" pitchFamily="34" charset="0"/>
                        </a:rPr>
                        <a:t>)+c = a+(</a:t>
                      </a:r>
                      <a:r>
                        <a:rPr lang="vi-VN" sz="2200" dirty="0" err="1">
                          <a:latin typeface="Arial" panose="020B0604020202020204" pitchFamily="34" charset="0"/>
                          <a:cs typeface="Arial" panose="020B0604020202020204" pitchFamily="34" charset="0"/>
                        </a:rPr>
                        <a:t>b+c</a:t>
                      </a:r>
                      <a:r>
                        <a:rPr lang="vi-VN" sz="2200" dirty="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a:latin typeface="Arial" panose="020B0604020202020204" pitchFamily="34" charset="0"/>
                          <a:cs typeface="Arial" panose="020B0604020202020204" pitchFamily="34" charset="0"/>
                        </a:rPr>
                        <a:t>(</a:t>
                      </a:r>
                      <a:r>
                        <a:rPr lang="vi-VN" sz="2200" dirty="0" err="1">
                          <a:latin typeface="Arial" panose="020B0604020202020204" pitchFamily="34" charset="0"/>
                          <a:cs typeface="Arial" panose="020B0604020202020204" pitchFamily="34" charset="0"/>
                        </a:rPr>
                        <a:t>a.b</a:t>
                      </a:r>
                      <a:r>
                        <a:rPr lang="vi-VN" sz="2200" dirty="0">
                          <a:latin typeface="Arial" panose="020B0604020202020204" pitchFamily="34" charset="0"/>
                          <a:cs typeface="Arial" panose="020B0604020202020204" pitchFamily="34" charset="0"/>
                        </a:rPr>
                        <a:t>).c = a.(</a:t>
                      </a:r>
                      <a:r>
                        <a:rPr lang="vi-VN" sz="2200" dirty="0" err="1">
                          <a:latin typeface="Arial" panose="020B0604020202020204" pitchFamily="34" charset="0"/>
                          <a:cs typeface="Arial" panose="020B0604020202020204" pitchFamily="34" charset="0"/>
                        </a:rPr>
                        <a:t>b.c</a:t>
                      </a:r>
                      <a:r>
                        <a:rPr lang="vi-VN" sz="2200" dirty="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2"/>
                  </a:ext>
                </a:extLst>
              </a:tr>
              <a:tr h="1115736">
                <a:tc>
                  <a:txBody>
                    <a:bodyPr/>
                    <a:lstStyle/>
                    <a:p>
                      <a:r>
                        <a:rPr lang="vi-VN" sz="2200" dirty="0">
                          <a:latin typeface="Arial" panose="020B0604020202020204" pitchFamily="34" charset="0"/>
                          <a:cs typeface="Arial" panose="020B0604020202020204" pitchFamily="34" charset="0"/>
                        </a:rPr>
                        <a:t>Phân </a:t>
                      </a:r>
                      <a:r>
                        <a:rPr lang="vi-VN" sz="2200" dirty="0" err="1">
                          <a:latin typeface="Arial" panose="020B0604020202020204" pitchFamily="34" charset="0"/>
                          <a:cs typeface="Arial" panose="020B0604020202020204" pitchFamily="34" charset="0"/>
                        </a:rPr>
                        <a:t>phối</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của</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phép</a:t>
                      </a:r>
                      <a:r>
                        <a:rPr lang="vi-VN" sz="2200" dirty="0">
                          <a:latin typeface="Arial" panose="020B0604020202020204" pitchFamily="34" charset="0"/>
                          <a:cs typeface="Arial" panose="020B0604020202020204" pitchFamily="34" charset="0"/>
                        </a:rPr>
                        <a:t> nhân </a:t>
                      </a:r>
                      <a:r>
                        <a:rPr lang="vi-VN" sz="2200" dirty="0" err="1">
                          <a:latin typeface="Arial" panose="020B0604020202020204" pitchFamily="34" charset="0"/>
                          <a:cs typeface="Arial" panose="020B0604020202020204" pitchFamily="34" charset="0"/>
                        </a:rPr>
                        <a:t>đối</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với</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phép</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cộng</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a:latin typeface="Arial" panose="020B0604020202020204" pitchFamily="34" charset="0"/>
                          <a:cs typeface="Arial" panose="020B0604020202020204" pitchFamily="34" charset="0"/>
                        </a:rPr>
                        <a:t>a.(</a:t>
                      </a:r>
                      <a:r>
                        <a:rPr lang="vi-VN" sz="2200" dirty="0" err="1">
                          <a:latin typeface="Arial" panose="020B0604020202020204" pitchFamily="34" charset="0"/>
                          <a:cs typeface="Arial" panose="020B0604020202020204" pitchFamily="34" charset="0"/>
                        </a:rPr>
                        <a:t>b+c</a:t>
                      </a:r>
                      <a:r>
                        <a:rPr lang="vi-VN" sz="2200" dirty="0">
                          <a:latin typeface="Arial" panose="020B0604020202020204" pitchFamily="34" charset="0"/>
                          <a:cs typeface="Arial" panose="020B0604020202020204" pitchFamily="34" charset="0"/>
                        </a:rPr>
                        <a:t>) = </a:t>
                      </a:r>
                      <a:r>
                        <a:rPr lang="vi-VN" sz="2200" dirty="0" err="1">
                          <a:latin typeface="Arial" panose="020B0604020202020204" pitchFamily="34" charset="0"/>
                          <a:cs typeface="Arial" panose="020B0604020202020204" pitchFamily="34" charset="0"/>
                        </a:rPr>
                        <a:t>a.c</a:t>
                      </a:r>
                      <a:r>
                        <a:rPr lang="vi-VN" sz="2200" dirty="0">
                          <a:latin typeface="Arial" panose="020B0604020202020204" pitchFamily="34" charset="0"/>
                          <a:cs typeface="Arial" panose="020B0604020202020204" pitchFamily="34" charset="0"/>
                        </a:rPr>
                        <a:t> + </a:t>
                      </a:r>
                      <a:r>
                        <a:rPr lang="vi-VN" sz="2200" dirty="0" err="1">
                          <a:latin typeface="Arial" panose="020B0604020202020204" pitchFamily="34" charset="0"/>
                          <a:cs typeface="Arial" panose="020B0604020202020204" pitchFamily="34" charset="0"/>
                        </a:rPr>
                        <a:t>a.c</a:t>
                      </a:r>
                      <a:endParaRPr lang="en-US" sz="2200" dirty="0">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3"/>
                  </a:ext>
                </a:extLst>
              </a:tr>
              <a:tr h="625706">
                <a:tc>
                  <a:txBody>
                    <a:bodyPr/>
                    <a:lstStyle/>
                    <a:p>
                      <a:r>
                        <a:rPr lang="vi-VN" sz="2200" dirty="0" err="1">
                          <a:latin typeface="Arial" panose="020B0604020202020204" pitchFamily="34" charset="0"/>
                          <a:cs typeface="Arial" panose="020B0604020202020204" pitchFamily="34" charset="0"/>
                        </a:rPr>
                        <a:t>Cộng</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với</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số</a:t>
                      </a:r>
                      <a:r>
                        <a:rPr lang="vi-VN" sz="2200" dirty="0">
                          <a:latin typeface="Arial" panose="020B0604020202020204" pitchFamily="34" charset="0"/>
                          <a:cs typeface="Arial" panose="020B0604020202020204" pitchFamily="34" charset="0"/>
                        </a:rPr>
                        <a:t> 0</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pPr algn="ctr"/>
                      <a:r>
                        <a:rPr lang="vi-VN" sz="2200" dirty="0">
                          <a:latin typeface="Arial" panose="020B0604020202020204" pitchFamily="34" charset="0"/>
                          <a:cs typeface="Arial" panose="020B0604020202020204" pitchFamily="34" charset="0"/>
                        </a:rPr>
                        <a:t>a + 0 = 0 + a = a</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endParaRPr lang="en-US" sz="2200">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4"/>
                  </a:ext>
                </a:extLst>
              </a:tr>
              <a:tr h="625706">
                <a:tc>
                  <a:txBody>
                    <a:bodyPr/>
                    <a:lstStyle/>
                    <a:p>
                      <a:r>
                        <a:rPr lang="vi-VN" sz="2200" dirty="0">
                          <a:latin typeface="Arial" panose="020B0604020202020204" pitchFamily="34" charset="0"/>
                          <a:cs typeface="Arial" panose="020B0604020202020204" pitchFamily="34" charset="0"/>
                        </a:rPr>
                        <a:t>Nhân </a:t>
                      </a:r>
                      <a:r>
                        <a:rPr lang="vi-VN" sz="2200" dirty="0" err="1">
                          <a:latin typeface="Arial" panose="020B0604020202020204" pitchFamily="34" charset="0"/>
                          <a:cs typeface="Arial" panose="020B0604020202020204" pitchFamily="34" charset="0"/>
                        </a:rPr>
                        <a:t>với</a:t>
                      </a:r>
                      <a:r>
                        <a:rPr lang="vi-VN" sz="2200" dirty="0">
                          <a:latin typeface="Arial" panose="020B0604020202020204" pitchFamily="34" charset="0"/>
                          <a:cs typeface="Arial" panose="020B0604020202020204" pitchFamily="34" charset="0"/>
                        </a:rPr>
                        <a:t> </a:t>
                      </a:r>
                      <a:r>
                        <a:rPr lang="vi-VN" sz="2200" dirty="0" err="1">
                          <a:latin typeface="Arial" panose="020B0604020202020204" pitchFamily="34" charset="0"/>
                          <a:cs typeface="Arial" panose="020B0604020202020204" pitchFamily="34" charset="0"/>
                        </a:rPr>
                        <a:t>số</a:t>
                      </a:r>
                      <a:r>
                        <a:rPr lang="vi-VN" sz="2200" dirty="0">
                          <a:latin typeface="Arial" panose="020B0604020202020204" pitchFamily="34" charset="0"/>
                          <a:cs typeface="Arial" panose="020B0604020202020204" pitchFamily="34" charset="0"/>
                        </a:rPr>
                        <a:t> 1</a:t>
                      </a:r>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endParaRPr lang="en-US" sz="2200" dirty="0">
                        <a:latin typeface="Arial" panose="020B0604020202020204" pitchFamily="34" charset="0"/>
                        <a:cs typeface="Arial" panose="020B0604020202020204" pitchFamily="34" charset="0"/>
                      </a:endParaRPr>
                    </a:p>
                  </a:txBody>
                  <a:tcPr marL="109721" marR="109721" marT="54869" marB="54869"/>
                </a:tc>
                <a:tc>
                  <a:txBody>
                    <a:bodyPr/>
                    <a:lstStyle/>
                    <a:p>
                      <a:r>
                        <a:rPr lang="vi-VN" sz="2200" dirty="0">
                          <a:latin typeface="Arial" panose="020B0604020202020204" pitchFamily="34" charset="0"/>
                          <a:cs typeface="Arial" panose="020B0604020202020204" pitchFamily="34" charset="0"/>
                        </a:rPr>
                        <a:t>a.1 = 1.a = a</a:t>
                      </a:r>
                      <a:endParaRPr lang="en-US" sz="2200" dirty="0">
                        <a:latin typeface="Arial" panose="020B0604020202020204" pitchFamily="34" charset="0"/>
                        <a:cs typeface="Arial" panose="020B0604020202020204" pitchFamily="34" charset="0"/>
                      </a:endParaRPr>
                    </a:p>
                  </a:txBody>
                  <a:tcPr marL="109721" marR="109721" marT="54869" marB="54869"/>
                </a:tc>
                <a:extLst>
                  <a:ext uri="{0D108BD9-81ED-4DB2-BD59-A6C34878D82A}">
                    <a16:rowId xmlns:a16="http://schemas.microsoft.com/office/drawing/2014/main" val="10005"/>
                  </a:ext>
                </a:extLst>
              </a:tr>
            </a:tbl>
          </a:graphicData>
        </a:graphic>
      </p:graphicFrame>
      <p:cxnSp>
        <p:nvCxnSpPr>
          <p:cNvPr id="77" name="Straight Connector 76"/>
          <p:cNvCxnSpPr>
            <a:cxnSpLocks/>
          </p:cNvCxnSpPr>
          <p:nvPr/>
        </p:nvCxnSpPr>
        <p:spPr>
          <a:xfrm>
            <a:off x="1549400" y="2449513"/>
            <a:ext cx="3101975" cy="682625"/>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4" name="Table 84"/>
          <p:cNvGraphicFramePr>
            <a:graphicFrameLocks noGrp="1"/>
          </p:cNvGraphicFramePr>
          <p:nvPr/>
        </p:nvGraphicFramePr>
        <p:xfrm>
          <a:off x="639763" y="6451600"/>
          <a:ext cx="11323637" cy="1787525"/>
        </p:xfrm>
        <a:graphic>
          <a:graphicData uri="http://schemas.openxmlformats.org/drawingml/2006/table">
            <a:tbl>
              <a:tblPr firstRow="1" bandRow="1">
                <a:tableStyleId>{2D5ABB26-0587-4C30-8999-92F81FD0307C}</a:tableStyleId>
              </a:tblPr>
              <a:tblGrid>
                <a:gridCol w="11323637">
                  <a:extLst>
                    <a:ext uri="{9D8B030D-6E8A-4147-A177-3AD203B41FA5}">
                      <a16:colId xmlns:a16="http://schemas.microsoft.com/office/drawing/2014/main" val="20000"/>
                    </a:ext>
                  </a:extLst>
                </a:gridCol>
              </a:tblGrid>
              <a:tr h="1787525">
                <a:tc>
                  <a:txBody>
                    <a:bodyPr/>
                    <a:lstStyle/>
                    <a:p>
                      <a:endParaRPr lang="vi-VN" sz="2200" b="1" dirty="0">
                        <a:solidFill>
                          <a:srgbClr val="FF0000"/>
                        </a:solidFill>
                        <a:latin typeface="Arial" panose="020B0604020202020204" pitchFamily="34" charset="0"/>
                        <a:cs typeface="Arial" panose="020B0604020202020204" pitchFamily="34" charset="0"/>
                      </a:endParaRPr>
                    </a:p>
                    <a:p>
                      <a:r>
                        <a:rPr lang="vi-VN" sz="2200" b="1" dirty="0" err="1">
                          <a:solidFill>
                            <a:srgbClr val="FF0000"/>
                          </a:solidFill>
                          <a:latin typeface="Arial" panose="020B0604020202020204" pitchFamily="34" charset="0"/>
                          <a:cs typeface="Arial" panose="020B0604020202020204" pitchFamily="34" charset="0"/>
                        </a:rPr>
                        <a:t>Tập</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hợp</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số</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tự</a:t>
                      </a:r>
                      <a:r>
                        <a:rPr lang="vi-VN" sz="2200" b="1" dirty="0">
                          <a:solidFill>
                            <a:srgbClr val="FF0000"/>
                          </a:solidFill>
                          <a:latin typeface="Arial" panose="020B0604020202020204" pitchFamily="34" charset="0"/>
                          <a:cs typeface="Arial" panose="020B0604020202020204" pitchFamily="34" charset="0"/>
                        </a:rPr>
                        <a:t> nhiên: </a:t>
                      </a:r>
                      <a:r>
                        <a:rPr lang="vi-VN" sz="2200" dirty="0">
                          <a:solidFill>
                            <a:schemeClr val="tx1"/>
                          </a:solidFill>
                          <a:latin typeface="Arial" panose="020B0604020202020204" pitchFamily="34" charset="0"/>
                          <a:cs typeface="Arial" panose="020B0604020202020204" pitchFamily="34" charset="0"/>
                        </a:rPr>
                        <a:t>N = {0; 1; 2; 3;…}</a:t>
                      </a:r>
                    </a:p>
                    <a:p>
                      <a:endParaRPr lang="vi-VN" sz="2200" b="1" dirty="0">
                        <a:solidFill>
                          <a:srgbClr val="FF0000"/>
                        </a:solidFill>
                        <a:latin typeface="Arial" panose="020B0604020202020204" pitchFamily="34" charset="0"/>
                        <a:cs typeface="Arial" panose="020B0604020202020204" pitchFamily="34" charset="0"/>
                      </a:endParaRPr>
                    </a:p>
                    <a:p>
                      <a:r>
                        <a:rPr lang="vi-VN" sz="2200" b="1" dirty="0" err="1">
                          <a:solidFill>
                            <a:srgbClr val="FF0000"/>
                          </a:solidFill>
                          <a:latin typeface="Arial" panose="020B0604020202020204" pitchFamily="34" charset="0"/>
                          <a:cs typeface="Arial" panose="020B0604020202020204" pitchFamily="34" charset="0"/>
                        </a:rPr>
                        <a:t>Tập</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hợp</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các</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số</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tự</a:t>
                      </a:r>
                      <a:r>
                        <a:rPr lang="vi-VN" sz="2200" b="1" dirty="0">
                          <a:solidFill>
                            <a:srgbClr val="FF0000"/>
                          </a:solidFill>
                          <a:latin typeface="Arial" panose="020B0604020202020204" pitchFamily="34" charset="0"/>
                          <a:cs typeface="Arial" panose="020B0604020202020204" pitchFamily="34" charset="0"/>
                        </a:rPr>
                        <a:t> nhiên trong </a:t>
                      </a:r>
                      <a:r>
                        <a:rPr lang="vi-VN" sz="2200" b="1" dirty="0" err="1">
                          <a:solidFill>
                            <a:srgbClr val="FF0000"/>
                          </a:solidFill>
                          <a:latin typeface="Arial" panose="020B0604020202020204" pitchFamily="34" charset="0"/>
                          <a:cs typeface="Arial" panose="020B0604020202020204" pitchFamily="34" charset="0"/>
                        </a:rPr>
                        <a:t>hệ</a:t>
                      </a:r>
                      <a:r>
                        <a:rPr lang="vi-VN" sz="2200" b="1" dirty="0">
                          <a:solidFill>
                            <a:srgbClr val="FF0000"/>
                          </a:solidFill>
                          <a:latin typeface="Arial" panose="020B0604020202020204" pitchFamily="34" charset="0"/>
                          <a:cs typeface="Arial" panose="020B0604020202020204" pitchFamily="34" charset="0"/>
                        </a:rPr>
                        <a:t> </a:t>
                      </a:r>
                      <a:r>
                        <a:rPr lang="vi-VN" sz="2200" b="1" dirty="0" err="1">
                          <a:solidFill>
                            <a:srgbClr val="FF0000"/>
                          </a:solidFill>
                          <a:latin typeface="Arial" panose="020B0604020202020204" pitchFamily="34" charset="0"/>
                          <a:cs typeface="Arial" panose="020B0604020202020204" pitchFamily="34" charset="0"/>
                        </a:rPr>
                        <a:t>thập</a:t>
                      </a:r>
                      <a:r>
                        <a:rPr lang="vi-VN" sz="2200" b="1" dirty="0">
                          <a:solidFill>
                            <a:srgbClr val="FF0000"/>
                          </a:solidFill>
                          <a:latin typeface="Arial" panose="020B0604020202020204" pitchFamily="34" charset="0"/>
                          <a:cs typeface="Arial" panose="020B0604020202020204" pitchFamily="34" charset="0"/>
                        </a:rPr>
                        <a:t> phân: </a:t>
                      </a:r>
                      <a:r>
                        <a:rPr lang="vi-VN" sz="2200" dirty="0">
                          <a:solidFill>
                            <a:schemeClr val="tx1"/>
                          </a:solidFill>
                          <a:latin typeface="Arial" panose="020B0604020202020204" pitchFamily="34" charset="0"/>
                          <a:cs typeface="Arial" panose="020B0604020202020204" pitchFamily="34" charset="0"/>
                        </a:rPr>
                        <a:t>{0; 1; 2; 3; 4; 5; 6; 7; 8; 9}</a:t>
                      </a:r>
                    </a:p>
                    <a:p>
                      <a:endParaRPr lang="en-US" sz="2200" dirty="0">
                        <a:solidFill>
                          <a:srgbClr val="FF0000"/>
                        </a:solidFill>
                        <a:latin typeface="Arial" panose="020B0604020202020204" pitchFamily="34" charset="0"/>
                        <a:cs typeface="Arial" panose="020B0604020202020204" pitchFamily="34" charset="0"/>
                      </a:endParaRPr>
                    </a:p>
                  </a:txBody>
                  <a:tcPr marL="109738" marR="109738" marT="54929" marB="54929"/>
                </a:tc>
                <a:extLst>
                  <a:ext uri="{0D108BD9-81ED-4DB2-BD59-A6C34878D82A}">
                    <a16:rowId xmlns:a16="http://schemas.microsoft.com/office/drawing/2014/main" val="10000"/>
                  </a:ext>
                </a:extLst>
              </a:tr>
            </a:tbl>
          </a:graphicData>
        </a:graphic>
      </p:graphicFrame>
      <p:grpSp>
        <p:nvGrpSpPr>
          <p:cNvPr id="8" name="Group 7"/>
          <p:cNvGrpSpPr>
            <a:grpSpLocks/>
          </p:cNvGrpSpPr>
          <p:nvPr/>
        </p:nvGrpSpPr>
        <p:grpSpPr bwMode="auto">
          <a:xfrm>
            <a:off x="10810875" y="647700"/>
            <a:ext cx="3159125" cy="1658938"/>
            <a:chOff x="8930628" y="533400"/>
            <a:chExt cx="2632722" cy="1382713"/>
          </a:xfrm>
        </p:grpSpPr>
        <p:sp>
          <p:nvSpPr>
            <p:cNvPr id="10" name="Oval 9"/>
            <p:cNvSpPr/>
            <p:nvPr/>
          </p:nvSpPr>
          <p:spPr>
            <a:xfrm>
              <a:off x="9581532" y="742461"/>
              <a:ext cx="1981818" cy="11736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548640">
                <a:defRPr/>
              </a:pPr>
              <a:r>
                <a:rPr lang="vi-VN" sz="1920" dirty="0">
                  <a:latin typeface="Arial" panose="020B0604020202020204" pitchFamily="34" charset="0"/>
                  <a:cs typeface="Arial" panose="020B0604020202020204" pitchFamily="34" charset="0"/>
                </a:rPr>
                <a:t>5              7 </a:t>
              </a:r>
            </a:p>
            <a:p>
              <a:pPr defTabSz="548640">
                <a:defRPr/>
              </a:pPr>
              <a:r>
                <a:rPr lang="vi-VN" sz="1920" dirty="0">
                  <a:latin typeface="Arial" panose="020B0604020202020204" pitchFamily="34" charset="0"/>
                  <a:cs typeface="Arial" panose="020B0604020202020204" pitchFamily="34" charset="0"/>
                </a:rPr>
                <a:t>   6        8</a:t>
              </a:r>
              <a:endParaRPr lang="en-US" sz="1920" dirty="0">
                <a:latin typeface="Arial" panose="020B0604020202020204" pitchFamily="34" charset="0"/>
                <a:cs typeface="Arial" panose="020B0604020202020204" pitchFamily="34" charset="0"/>
              </a:endParaRPr>
            </a:p>
          </p:txBody>
        </p:sp>
        <p:cxnSp>
          <p:nvCxnSpPr>
            <p:cNvPr id="12" name="Straight Connector 11"/>
            <p:cNvCxnSpPr>
              <a:stCxn id="10" idx="1"/>
            </p:cNvCxnSpPr>
            <p:nvPr/>
          </p:nvCxnSpPr>
          <p:spPr>
            <a:xfrm flipH="1" flipV="1">
              <a:off x="9429390" y="849638"/>
              <a:ext cx="443197" cy="64835"/>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14" name="Ink 13"/>
                <p14:cNvContentPartPr/>
                <p14:nvPr/>
              </p14:nvContentPartPr>
              <p14:xfrm>
                <a:off x="10084428" y="1135828"/>
                <a:ext cx="360" cy="360"/>
              </p14:xfrm>
            </p:contentPart>
          </mc:Choice>
          <mc:Fallback xmlns="">
            <p:pic>
              <p:nvPicPr>
                <p:cNvPr id="14" name="Ink 13"/>
                <p:cNvPicPr/>
                <p:nvPr/>
              </p:nvPicPr>
              <p:blipFill>
                <a:blip r:embed="rId3"/>
                <a:stretch>
                  <a:fillRect/>
                </a:stretch>
              </p:blipFill>
              <p:spPr>
                <a:xfrm>
                  <a:off x="10075428" y="1126828"/>
                  <a:ext cx="18360" cy="18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8" name="Ink 17"/>
                <p14:cNvContentPartPr/>
                <p14:nvPr/>
              </p14:nvContentPartPr>
              <p14:xfrm>
                <a:off x="9968868" y="1037625"/>
                <a:ext cx="360" cy="360"/>
              </p14:xfrm>
            </p:contentPart>
          </mc:Choice>
          <mc:Fallback xmlns="">
            <p:pic>
              <p:nvPicPr>
                <p:cNvPr id="18" name="Ink 17"/>
                <p:cNvPicPr/>
                <p:nvPr/>
              </p:nvPicPr>
              <p:blipFill>
                <a:blip r:embed="rId5"/>
                <a:stretch>
                  <a:fillRect/>
                </a:stretch>
              </p:blipFill>
              <p:spPr>
                <a:xfrm>
                  <a:off x="9905868" y="974625"/>
                  <a:ext cx="12636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p14:cNvContentPartPr/>
                <p14:nvPr/>
              </p14:nvContentPartPr>
              <p14:xfrm>
                <a:off x="10820400" y="1037265"/>
                <a:ext cx="360" cy="360"/>
              </p14:xfrm>
            </p:contentPart>
          </mc:Choice>
          <mc:Fallback xmlns="">
            <p:pic>
              <p:nvPicPr>
                <p:cNvPr id="19" name="Ink 18"/>
                <p:cNvPicPr/>
                <p:nvPr/>
              </p:nvPicPr>
              <p:blipFill>
                <a:blip r:embed="rId5"/>
                <a:stretch>
                  <a:fillRect/>
                </a:stretch>
              </p:blipFill>
              <p:spPr>
                <a:xfrm>
                  <a:off x="10757400" y="974265"/>
                  <a:ext cx="12636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0" name="Ink 19"/>
                <p14:cNvContentPartPr/>
                <p14:nvPr/>
              </p14:nvContentPartPr>
              <p14:xfrm>
                <a:off x="10287000" y="1600200"/>
                <a:ext cx="360" cy="360"/>
              </p14:xfrm>
            </p:contentPart>
          </mc:Choice>
          <mc:Fallback xmlns="">
            <p:pic>
              <p:nvPicPr>
                <p:cNvPr id="20" name="Ink 19"/>
                <p:cNvPicPr/>
                <p:nvPr/>
              </p:nvPicPr>
              <p:blipFill>
                <a:blip r:embed="rId5"/>
                <a:stretch>
                  <a:fillRect/>
                </a:stretch>
              </p:blipFill>
              <p:spPr>
                <a:xfrm>
                  <a:off x="10224000" y="1537200"/>
                  <a:ext cx="12636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4" name="Ink 23"/>
                <p14:cNvContentPartPr/>
                <p14:nvPr/>
              </p14:nvContentPartPr>
              <p14:xfrm>
                <a:off x="9969228" y="1162828"/>
                <a:ext cx="360" cy="360"/>
              </p14:xfrm>
            </p:contentPart>
          </mc:Choice>
          <mc:Fallback xmlns="">
            <p:pic>
              <p:nvPicPr>
                <p:cNvPr id="24" name="Ink 23"/>
                <p:cNvPicPr/>
                <p:nvPr/>
              </p:nvPicPr>
              <p:blipFill>
                <a:blip r:embed="rId9"/>
                <a:stretch>
                  <a:fillRect/>
                </a:stretch>
              </p:blipFill>
              <p:spPr>
                <a:xfrm>
                  <a:off x="9964908" y="115850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5" name="Ink 24"/>
                <p14:cNvContentPartPr/>
                <p14:nvPr/>
              </p14:nvContentPartPr>
              <p14:xfrm>
                <a:off x="10022508" y="1109548"/>
                <a:ext cx="360" cy="360"/>
              </p14:xfrm>
            </p:contentPart>
          </mc:Choice>
          <mc:Fallback xmlns="">
            <p:pic>
              <p:nvPicPr>
                <p:cNvPr id="25" name="Ink 24"/>
                <p:cNvPicPr/>
                <p:nvPr/>
              </p:nvPicPr>
              <p:blipFill>
                <a:blip r:embed="rId9"/>
                <a:stretch>
                  <a:fillRect/>
                </a:stretch>
              </p:blipFill>
              <p:spPr>
                <a:xfrm>
                  <a:off x="10018188" y="110522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6" name="Ink 25"/>
                <p14:cNvContentPartPr/>
                <p14:nvPr/>
              </p14:nvContentPartPr>
              <p14:xfrm>
                <a:off x="10040508" y="1109548"/>
                <a:ext cx="360" cy="360"/>
              </p14:xfrm>
            </p:contentPart>
          </mc:Choice>
          <mc:Fallback xmlns="">
            <p:pic>
              <p:nvPicPr>
                <p:cNvPr id="26" name="Ink 25"/>
                <p:cNvPicPr/>
                <p:nvPr/>
              </p:nvPicPr>
              <p:blipFill>
                <a:blip r:embed="rId9"/>
                <a:stretch>
                  <a:fillRect/>
                </a:stretch>
              </p:blipFill>
              <p:spPr>
                <a:xfrm>
                  <a:off x="10036188" y="110522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7" name="Ink 26"/>
                <p14:cNvContentPartPr/>
                <p14:nvPr/>
              </p14:nvContentPartPr>
              <p14:xfrm>
                <a:off x="10040508" y="1109548"/>
                <a:ext cx="360" cy="360"/>
              </p14:xfrm>
            </p:contentPart>
          </mc:Choice>
          <mc:Fallback xmlns="">
            <p:pic>
              <p:nvPicPr>
                <p:cNvPr id="27" name="Ink 26"/>
                <p:cNvPicPr/>
                <p:nvPr/>
              </p:nvPicPr>
              <p:blipFill>
                <a:blip r:embed="rId9"/>
                <a:stretch>
                  <a:fillRect/>
                </a:stretch>
              </p:blipFill>
              <p:spPr>
                <a:xfrm>
                  <a:off x="10036188" y="110522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8" name="Ink 27"/>
                <p14:cNvContentPartPr/>
                <p14:nvPr/>
              </p14:nvContentPartPr>
              <p14:xfrm>
                <a:off x="9454428" y="709588"/>
                <a:ext cx="360" cy="360"/>
              </p14:xfrm>
            </p:contentPart>
          </mc:Choice>
          <mc:Fallback xmlns="">
            <p:pic>
              <p:nvPicPr>
                <p:cNvPr id="28" name="Ink 27"/>
                <p:cNvPicPr/>
                <p:nvPr/>
              </p:nvPicPr>
              <p:blipFill>
                <a:blip r:embed="rId9"/>
                <a:stretch>
                  <a:fillRect/>
                </a:stretch>
              </p:blipFill>
              <p:spPr>
                <a:xfrm>
                  <a:off x="9450108" y="70526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9" name="Ink 28"/>
                <p14:cNvContentPartPr/>
                <p14:nvPr/>
              </p14:nvContentPartPr>
              <p14:xfrm>
                <a:off x="8930628" y="674308"/>
                <a:ext cx="360" cy="360"/>
              </p14:xfrm>
            </p:contentPart>
          </mc:Choice>
          <mc:Fallback xmlns="">
            <p:pic>
              <p:nvPicPr>
                <p:cNvPr id="29" name="Ink 28"/>
                <p:cNvPicPr/>
                <p:nvPr/>
              </p:nvPicPr>
              <p:blipFill>
                <a:blip r:embed="rId9"/>
                <a:stretch>
                  <a:fillRect/>
                </a:stretch>
              </p:blipFill>
              <p:spPr>
                <a:xfrm>
                  <a:off x="8926308" y="669988"/>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8" name="Ink 57"/>
                <p14:cNvContentPartPr/>
                <p14:nvPr/>
              </p14:nvContentPartPr>
              <p14:xfrm>
                <a:off x="10896600" y="1652136"/>
                <a:ext cx="360" cy="360"/>
              </p14:xfrm>
            </p:contentPart>
          </mc:Choice>
          <mc:Fallback xmlns="">
            <p:pic>
              <p:nvPicPr>
                <p:cNvPr id="58" name="Ink 57"/>
                <p:cNvPicPr/>
                <p:nvPr/>
              </p:nvPicPr>
              <p:blipFill>
                <a:blip r:embed="rId5"/>
                <a:stretch>
                  <a:fillRect/>
                </a:stretch>
              </p:blipFill>
              <p:spPr>
                <a:xfrm>
                  <a:off x="10833600" y="1589136"/>
                  <a:ext cx="126360" cy="126360"/>
                </a:xfrm>
                <a:prstGeom prst="rect">
                  <a:avLst/>
                </a:prstGeom>
              </p:spPr>
            </p:pic>
          </mc:Fallback>
        </mc:AlternateContent>
        <p:sp>
          <p:nvSpPr>
            <p:cNvPr id="10291" name="TextBox 3"/>
            <p:cNvSpPr txBox="1">
              <a:spLocks noChangeArrowheads="1"/>
            </p:cNvSpPr>
            <p:nvPr/>
          </p:nvSpPr>
          <p:spPr bwMode="auto">
            <a:xfrm>
              <a:off x="9144000" y="533400"/>
              <a:ext cx="381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r>
                <a:rPr lang="en-US" altLang="en-US">
                  <a:latin typeface="Arial" panose="020B0604020202020204" pitchFamily="34" charset="0"/>
                  <a:cs typeface="Arial" panose="020B0604020202020204" pitchFamily="34" charset="0"/>
                </a:rPr>
                <a:t>M</a:t>
              </a:r>
            </a:p>
          </p:txBody>
        </p:sp>
      </p:grpSp>
      <p:sp>
        <p:nvSpPr>
          <p:cNvPr id="2" name="Date Placeholder 1"/>
          <p:cNvSpPr>
            <a:spLocks noGrp="1"/>
          </p:cNvSpPr>
          <p:nvPr>
            <p:ph type="dt" sz="half" idx="10"/>
          </p:nvPr>
        </p:nvSpPr>
        <p:spPr/>
        <p:txBody>
          <a:bodyPr/>
          <a:lstStyle/>
          <a:p>
            <a:pPr>
              <a:defRPr/>
            </a:pPr>
            <a:fld id="{143071D9-FB13-4A53-8D0F-C609726A35A7}"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fade">
                                      <p:cBhvr>
                                        <p:cTn id="12" dur="400"/>
                                        <p:tgtEl>
                                          <p:spTgt spid="17411">
                                            <p:txEl>
                                              <p:pRg st="0" end="0"/>
                                            </p:txEl>
                                          </p:spTgt>
                                        </p:tgtEl>
                                      </p:cBhvr>
                                    </p:animEffect>
                                    <p:anim calcmode="lin" valueType="num">
                                      <p:cBhvr>
                                        <p:cTn id="13" dur="4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14" dur="400" fill="hold"/>
                                        <p:tgtEl>
                                          <p:spTgt spid="17411">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fade">
                                      <p:cBhvr>
                                        <p:cTn id="17" dur="400"/>
                                        <p:tgtEl>
                                          <p:spTgt spid="17411">
                                            <p:txEl>
                                              <p:pRg st="1" end="1"/>
                                            </p:txEl>
                                          </p:spTgt>
                                        </p:tgtEl>
                                      </p:cBhvr>
                                    </p:animEffect>
                                    <p:anim calcmode="lin" valueType="num">
                                      <p:cBhvr>
                                        <p:cTn id="18" dur="4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9" dur="4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16" fill="hold" nodeType="clickEffect">
                                  <p:stCondLst>
                                    <p:cond delay="0"/>
                                  </p:stCondLst>
                                  <p:childTnLst>
                                    <p:set>
                                      <p:cBhvr>
                                        <p:cTn id="23" dur="1" fill="hold">
                                          <p:stCondLst>
                                            <p:cond delay="0"/>
                                          </p:stCondLst>
                                        </p:cTn>
                                        <p:tgtEl>
                                          <p:spTgt spid="75"/>
                                        </p:tgtEl>
                                        <p:attrNameLst>
                                          <p:attrName>style.visibility</p:attrName>
                                        </p:attrNameLst>
                                      </p:cBhvr>
                                      <p:to>
                                        <p:strVal val="visible"/>
                                      </p:to>
                                    </p:set>
                                    <p:animEffect transition="in" filter="circle(in)">
                                      <p:cBhvr>
                                        <p:cTn id="24" dur="1000"/>
                                        <p:tgtEl>
                                          <p:spTgt spid="75"/>
                                        </p:tgtEl>
                                      </p:cBhvr>
                                    </p:animEffect>
                                  </p:childTnLst>
                                </p:cTn>
                              </p:par>
                              <p:par>
                                <p:cTn id="25" presetID="6" presetClass="entr" presetSubtype="16" fill="hold"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fade">
                                      <p:cBhvr>
                                        <p:cTn id="32" dur="1000"/>
                                        <p:tgtEl>
                                          <p:spTgt spid="84"/>
                                        </p:tgtEl>
                                      </p:cBhvr>
                                    </p:animEffect>
                                    <p:anim calcmode="lin" valueType="num">
                                      <p:cBhvr>
                                        <p:cTn id="33" dur="1000" fill="hold"/>
                                        <p:tgtEl>
                                          <p:spTgt spid="84"/>
                                        </p:tgtEl>
                                        <p:attrNameLst>
                                          <p:attrName>ppt_x</p:attrName>
                                        </p:attrNameLst>
                                      </p:cBhvr>
                                      <p:tavLst>
                                        <p:tav tm="0">
                                          <p:val>
                                            <p:strVal val="#ppt_x"/>
                                          </p:val>
                                        </p:tav>
                                        <p:tav tm="100000">
                                          <p:val>
                                            <p:strVal val="#ppt_x"/>
                                          </p:val>
                                        </p:tav>
                                      </p:tavLst>
                                    </p:anim>
                                    <p:anim calcmode="lin" valueType="num">
                                      <p:cBhvr>
                                        <p:cTn id="34" dur="1000" fill="hold"/>
                                        <p:tgtEl>
                                          <p:spTgt spid="8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378075" y="2360613"/>
            <a:ext cx="10423525"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eaLnBrk="1" hangingPunct="1">
              <a:spcBef>
                <a:spcPct val="50000"/>
              </a:spcBef>
              <a:defRPr/>
            </a:pPr>
            <a:r>
              <a:rPr lang="en-US" altLang="en-US" sz="3840" b="1" smtClean="0">
                <a:solidFill>
                  <a:srgbClr val="3333FF"/>
                </a:solidFill>
                <a:latin typeface=".VnTime" panose="020B7200000000000000" pitchFamily="34" charset="0"/>
              </a:rPr>
              <a:t>DÆn dß: </a:t>
            </a:r>
          </a:p>
          <a:p>
            <a:pPr defTabSz="548640" eaLnBrk="1" hangingPunct="1">
              <a:lnSpc>
                <a:spcPct val="150000"/>
              </a:lnSpc>
              <a:spcBef>
                <a:spcPts val="720"/>
              </a:spcBef>
              <a:spcAft>
                <a:spcPts val="720"/>
              </a:spcAft>
              <a:defRPr/>
            </a:pPr>
            <a:r>
              <a:rPr lang="en-US" altLang="en-US" sz="2880" smtClean="0">
                <a:solidFill>
                  <a:srgbClr val="FF0000"/>
                </a:solidFill>
                <a:latin typeface="Arial" panose="020B0604020202020204" pitchFamily="34" charset="0"/>
                <a:ea typeface="Calibri" panose="020F0502020204030204" pitchFamily="34" charset="0"/>
                <a:cs typeface="Arial" panose="020B0604020202020204" pitchFamily="34" charset="0"/>
              </a:rPr>
              <a:t>- Ôn lại nội dung kiến thức đã học.</a:t>
            </a:r>
          </a:p>
          <a:p>
            <a:pPr defTabSz="548640" eaLnBrk="1" hangingPunct="1">
              <a:lnSpc>
                <a:spcPct val="150000"/>
              </a:lnSpc>
              <a:spcBef>
                <a:spcPts val="720"/>
              </a:spcBef>
              <a:spcAft>
                <a:spcPts val="720"/>
              </a:spcAft>
              <a:defRPr/>
            </a:pPr>
            <a:r>
              <a:rPr lang="en-US" altLang="en-US" sz="2880" smtClean="0">
                <a:solidFill>
                  <a:srgbClr val="FF0000"/>
                </a:solidFill>
                <a:latin typeface="Arial" panose="020B0604020202020204" pitchFamily="34" charset="0"/>
                <a:ea typeface="Calibri" panose="020F0502020204030204" pitchFamily="34" charset="0"/>
                <a:cs typeface="Arial" panose="020B0604020202020204" pitchFamily="34" charset="0"/>
              </a:rPr>
              <a:t>- Hoàn thành nốt các bài tập còn thiếu trên lớp và hoàn thành Bài </a:t>
            </a:r>
            <a:r>
              <a:rPr lang="en-US" altLang="en-US" sz="2880" b="1" smtClean="0">
                <a:solidFill>
                  <a:srgbClr val="FF0000"/>
                </a:solidFill>
                <a:latin typeface="Arial" panose="020B0604020202020204" pitchFamily="34" charset="0"/>
                <a:ea typeface="Calibri" panose="020F0502020204030204" pitchFamily="34" charset="0"/>
                <a:cs typeface="Arial" panose="020B0604020202020204" pitchFamily="34" charset="0"/>
              </a:rPr>
              <a:t>Ví dụ 2 + Ví dụ 3</a:t>
            </a:r>
            <a:r>
              <a:rPr lang="en-US" altLang="en-US" sz="2880" smtClean="0">
                <a:solidFill>
                  <a:srgbClr val="FF0000"/>
                </a:solidFill>
                <a:latin typeface="Arial" panose="020B0604020202020204" pitchFamily="34" charset="0"/>
                <a:ea typeface="Calibri" panose="020F0502020204030204" pitchFamily="34" charset="0"/>
                <a:cs typeface="Arial" panose="020B0604020202020204" pitchFamily="34" charset="0"/>
              </a:rPr>
              <a:t> – SGK- trang20</a:t>
            </a:r>
          </a:p>
          <a:p>
            <a:pPr defTabSz="548640" eaLnBrk="1" hangingPunct="1">
              <a:defRPr/>
            </a:pPr>
            <a:r>
              <a:rPr lang="pt-BR" altLang="en-US" sz="2880" smtClean="0">
                <a:solidFill>
                  <a:srgbClr val="FF0000"/>
                </a:solidFill>
                <a:latin typeface="Arial" panose="020B0604020202020204" pitchFamily="34" charset="0"/>
                <a:ea typeface="Calibri" panose="020F0502020204030204" pitchFamily="34" charset="0"/>
                <a:cs typeface="Arial" panose="020B0604020202020204" pitchFamily="34" charset="0"/>
              </a:rPr>
              <a:t>- Chuẩn bị bài mới “ </a:t>
            </a:r>
            <a:r>
              <a:rPr lang="pt-BR" altLang="en-US" sz="2880" b="1" smtClean="0">
                <a:solidFill>
                  <a:srgbClr val="FF0000"/>
                </a:solidFill>
                <a:latin typeface="Arial" panose="020B0604020202020204" pitchFamily="34" charset="0"/>
                <a:ea typeface="Calibri" panose="020F0502020204030204" pitchFamily="34" charset="0"/>
                <a:cs typeface="Arial" panose="020B0604020202020204" pitchFamily="34" charset="0"/>
              </a:rPr>
              <a:t>Lũy thừa với số mũ tự nhiên</a:t>
            </a:r>
            <a:r>
              <a:rPr lang="pt-BR" altLang="en-US" sz="2880" smtClean="0">
                <a:solidFill>
                  <a:srgbClr val="FF0000"/>
                </a:solidFill>
                <a:latin typeface="Arial" panose="020B0604020202020204" pitchFamily="34" charset="0"/>
                <a:ea typeface="Calibri" panose="020F0502020204030204" pitchFamily="34" charset="0"/>
                <a:cs typeface="Arial" panose="020B0604020202020204" pitchFamily="34" charset="0"/>
              </a:rPr>
              <a:t>”.</a:t>
            </a:r>
            <a:endParaRPr lang="en-US" altLang="en-US" sz="2880" b="1" smtClean="0">
              <a:solidFill>
                <a:srgbClr val="FF0000"/>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p:txBody>
          <a:bodyPr/>
          <a:lstStyle/>
          <a:p>
            <a:pPr>
              <a:defRPr/>
            </a:pPr>
            <a:fld id="{5FF62A21-702B-42F6-B2F1-F6AE989150E3}" type="datetime10">
              <a:rPr lang="en-US" smtClean="0"/>
              <a:t>23:59</a:t>
            </a:fld>
            <a:endParaRPr lang="en-US"/>
          </a:p>
        </p:txBody>
      </p:sp>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3" descr="Shape&#10;&#10;Description automatically genera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630400" cy="841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 7"/>
          <p:cNvGraphicFramePr>
            <a:graphicFrameLocks noGrp="1"/>
          </p:cNvGraphicFramePr>
          <p:nvPr/>
        </p:nvGraphicFramePr>
        <p:xfrm>
          <a:off x="3886200" y="2743200"/>
          <a:ext cx="6858000" cy="2011363"/>
        </p:xfrm>
        <a:graphic>
          <a:graphicData uri="http://schemas.openxmlformats.org/drawingml/2006/table">
            <a:tbl>
              <a:tblPr firstRow="1" bandRow="1">
                <a:tableStyleId>{2D5ABB26-0587-4C30-8999-92F81FD0307C}</a:tableStyleId>
              </a:tblPr>
              <a:tblGrid>
                <a:gridCol w="6858000">
                  <a:extLst>
                    <a:ext uri="{9D8B030D-6E8A-4147-A177-3AD203B41FA5}">
                      <a16:colId xmlns:a16="http://schemas.microsoft.com/office/drawing/2014/main" val="20000"/>
                    </a:ext>
                  </a:extLst>
                </a:gridCol>
              </a:tblGrid>
              <a:tr h="2011363">
                <a:tc>
                  <a:txBody>
                    <a:bodyPr/>
                    <a:lstStyle/>
                    <a:p>
                      <a:pPr algn="ctr"/>
                      <a:r>
                        <a:rPr lang="en-US" sz="4300" dirty="0">
                          <a:latin typeface="Arial" panose="020B0604020202020204" pitchFamily="34" charset="0"/>
                          <a:cs typeface="Arial" panose="020B0604020202020204" pitchFamily="34" charset="0"/>
                        </a:rPr>
                        <a:t>TIẾT 7:</a:t>
                      </a:r>
                    </a:p>
                    <a:p>
                      <a:pPr algn="ctr"/>
                      <a:r>
                        <a:rPr lang="en-US" sz="4300" dirty="0">
                          <a:latin typeface="Arial" panose="020B0604020202020204" pitchFamily="34" charset="0"/>
                          <a:cs typeface="Arial" panose="020B0604020202020204" pitchFamily="34" charset="0"/>
                        </a:rPr>
                        <a:t>LUYỆN TẬP CHUNG</a:t>
                      </a:r>
                    </a:p>
                  </a:txBody>
                  <a:tcPr marL="109728" marR="109728" marT="54855" marB="54855"/>
                </a:tc>
                <a:extLst>
                  <a:ext uri="{0D108BD9-81ED-4DB2-BD59-A6C34878D82A}">
                    <a16:rowId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fld id="{3B65F934-F301-4AF5-A5A6-538021FB5CDB}" type="datetime10">
              <a:rPr lang="en-US" smtClean="0"/>
              <a:t>23:59</a:t>
            </a:fld>
            <a:endParaRPr lang="en-US"/>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Rounded Corners 8"/>
          <p:cNvSpPr/>
          <p:nvPr/>
        </p:nvSpPr>
        <p:spPr>
          <a:xfrm>
            <a:off x="411638" y="381000"/>
            <a:ext cx="13441363" cy="310991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defTabSz="548640" eaLnBrk="1" fontAlgn="auto" hangingPunct="1">
              <a:spcBef>
                <a:spcPts val="0"/>
              </a:spcBef>
              <a:spcAft>
                <a:spcPts val="0"/>
              </a:spcAft>
              <a:defRPr/>
            </a:pPr>
            <a:r>
              <a:rPr lang="en-US" sz="3200" b="1" u="sng" dirty="0">
                <a:solidFill>
                  <a:schemeClr val="tx1"/>
                </a:solidFill>
                <a:latin typeface="Arial" panose="020B0604020202020204" pitchFamily="34" charset="0"/>
                <a:cs typeface="Arial" panose="020B0604020202020204" pitchFamily="34" charset="0"/>
              </a:rPr>
              <a:t>1.31</a:t>
            </a:r>
            <a:r>
              <a:rPr lang="en-US" sz="3200" u="sng" dirty="0">
                <a:solidFill>
                  <a:schemeClr val="tx1"/>
                </a:solidFill>
                <a:latin typeface="Arial" panose="020B0604020202020204" pitchFamily="34" charset="0"/>
                <a:cs typeface="Arial" panose="020B0604020202020204" pitchFamily="34" charset="0"/>
              </a:rPr>
              <a:t> </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Gọi</a:t>
            </a:r>
            <a:r>
              <a:rPr lang="en-US" sz="3200" dirty="0">
                <a:solidFill>
                  <a:schemeClr val="tx1"/>
                </a:solidFill>
                <a:latin typeface="Arial" panose="020B0604020202020204" pitchFamily="34" charset="0"/>
                <a:cs typeface="Arial" panose="020B0604020202020204" pitchFamily="34" charset="0"/>
              </a:rPr>
              <a:t> A </a:t>
            </a:r>
            <a:r>
              <a:rPr lang="en-US" sz="3200" dirty="0" err="1">
                <a:solidFill>
                  <a:schemeClr val="tx1"/>
                </a:solidFill>
                <a:latin typeface="Arial" panose="020B0604020202020204" pitchFamily="34" charset="0"/>
                <a:cs typeface="Arial" panose="020B0604020202020204" pitchFamily="34" charset="0"/>
              </a:rPr>
              <a:t>là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tập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hợp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các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số</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tự</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nhiên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lớn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hơn</a:t>
            </a:r>
            <a:r>
              <a:rPr lang="en-US" sz="3200" dirty="0">
                <a:solidFill>
                  <a:schemeClr val="tx1"/>
                </a:solidFill>
                <a:latin typeface="Arial" panose="020B0604020202020204" pitchFamily="34" charset="0"/>
                <a:cs typeface="Arial" panose="020B0604020202020204" pitchFamily="34" charset="0"/>
              </a:rPr>
              <a:t> 3 </a:t>
            </a:r>
            <a:r>
              <a:rPr lang="en-US" sz="3200" dirty="0" err="1">
                <a:solidFill>
                  <a:schemeClr val="tx1"/>
                </a:solidFill>
                <a:latin typeface="Arial" panose="020B0604020202020204" pitchFamily="34" charset="0"/>
                <a:cs typeface="Arial" panose="020B0604020202020204" pitchFamily="34" charset="0"/>
              </a:rPr>
              <a:t>và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không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lớn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hơn</a:t>
            </a:r>
            <a:r>
              <a:rPr lang="en-US" sz="3200" dirty="0">
                <a:solidFill>
                  <a:schemeClr val="tx1"/>
                </a:solidFill>
                <a:latin typeface="Arial" panose="020B0604020202020204" pitchFamily="34" charset="0"/>
                <a:cs typeface="Arial" panose="020B0604020202020204" pitchFamily="34" charset="0"/>
              </a:rPr>
              <a:t> 7.</a:t>
            </a:r>
          </a:p>
          <a:p>
            <a:pPr marL="548640" indent="-548640" defTabSz="548640" eaLnBrk="1" fontAlgn="auto" hangingPunct="1">
              <a:spcBef>
                <a:spcPts val="0"/>
              </a:spcBef>
              <a:spcAft>
                <a:spcPts val="0"/>
              </a:spcAft>
              <a:buFontTx/>
              <a:buAutoNum type="alphaLcPeriod"/>
              <a:defRPr/>
            </a:pPr>
            <a:r>
              <a:rPr lang="en-US" sz="3200" dirty="0" err="1">
                <a:solidFill>
                  <a:schemeClr val="tx1"/>
                </a:solidFill>
                <a:latin typeface="Arial" panose="020B0604020202020204" pitchFamily="34" charset="0"/>
                <a:cs typeface="Arial" panose="020B0604020202020204" pitchFamily="34" charset="0"/>
              </a:rPr>
              <a:t>Viết</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tập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hợp</a:t>
            </a:r>
            <a:r>
              <a:rPr lang="en-US" sz="3200" dirty="0">
                <a:solidFill>
                  <a:schemeClr val="tx1"/>
                </a:solidFill>
                <a:latin typeface="Arial" panose="020B0604020202020204" pitchFamily="34" charset="0"/>
                <a:cs typeface="Arial" panose="020B0604020202020204" pitchFamily="34" charset="0"/>
              </a:rPr>
              <a:t> A </a:t>
            </a:r>
            <a:r>
              <a:rPr lang="en-US" sz="3200" dirty="0" err="1">
                <a:solidFill>
                  <a:schemeClr val="tx1"/>
                </a:solidFill>
                <a:latin typeface="Arial" panose="020B0604020202020204" pitchFamily="34" charset="0"/>
                <a:cs typeface="Arial" panose="020B0604020202020204" pitchFamily="34" charset="0"/>
              </a:rPr>
              <a:t>bằng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hai</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cách</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Liệt</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kê</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các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phần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tử</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và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nêu</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dấu</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hiệu</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đặc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trưng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cho</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các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phần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tử</a:t>
            </a:r>
            <a:r>
              <a:rPr lang="en-US" sz="3200" dirty="0">
                <a:solidFill>
                  <a:schemeClr val="tx1"/>
                </a:solidFill>
                <a:latin typeface="Arial" panose="020B0604020202020204" pitchFamily="34" charset="0"/>
                <a:cs typeface="Arial" panose="020B0604020202020204" pitchFamily="34" charset="0"/>
              </a:rPr>
              <a:t>;</a:t>
            </a:r>
          </a:p>
          <a:p>
            <a:pPr marL="548640" indent="-548640" defTabSz="548640" eaLnBrk="1" fontAlgn="auto" hangingPunct="1">
              <a:spcBef>
                <a:spcPts val="0"/>
              </a:spcBef>
              <a:spcAft>
                <a:spcPts val="0"/>
              </a:spcAft>
              <a:buFontTx/>
              <a:buAutoNum type="alphaLcPeriod"/>
              <a:defRPr/>
            </a:pP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Trong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các</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số</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tự</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nhiên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nhỏ</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hơn</a:t>
            </a:r>
            <a:r>
              <a:rPr lang="en-US" sz="3200" dirty="0">
                <a:solidFill>
                  <a:schemeClr val="tx1"/>
                </a:solidFill>
                <a:latin typeface="Arial" panose="020B0604020202020204" pitchFamily="34" charset="0"/>
                <a:cs typeface="Arial" panose="020B0604020202020204" pitchFamily="34" charset="0"/>
              </a:rPr>
              <a:t> 10, </a:t>
            </a:r>
            <a:r>
              <a:rPr lang="en-US" sz="3200" dirty="0" err="1">
                <a:solidFill>
                  <a:schemeClr val="tx1"/>
                </a:solidFill>
                <a:latin typeface="Arial" panose="020B0604020202020204" pitchFamily="34" charset="0"/>
                <a:cs typeface="Arial" panose="020B0604020202020204" pitchFamily="34" charset="0"/>
              </a:rPr>
              <a:t>những</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số</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nào</a:t>
            </a:r>
            <a:r>
              <a:rPr lang="en-US" sz="3200"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không</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phải</a:t>
            </a:r>
            <a:r>
              <a:rPr lang="en-US" sz="3200" b="1"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là</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phần</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tử</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của</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tập</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hợp</a:t>
            </a:r>
            <a:r>
              <a:rPr lang="en-US" sz="3200" dirty="0">
                <a:solidFill>
                  <a:schemeClr val="tx1"/>
                </a:solidFill>
                <a:latin typeface="Arial" panose="020B0604020202020204" pitchFamily="34" charset="0"/>
                <a:cs typeface="Arial" panose="020B0604020202020204" pitchFamily="34" charset="0"/>
              </a:rPr>
              <a:t> A?</a:t>
            </a:r>
          </a:p>
          <a:p>
            <a:pPr defTabSz="548640" eaLnBrk="1" fontAlgn="auto" hangingPunct="1">
              <a:spcBef>
                <a:spcPts val="0"/>
              </a:spcBef>
              <a:spcAft>
                <a:spcPts val="0"/>
              </a:spcAft>
              <a:defRPr/>
            </a:pPr>
            <a:endParaRPr lang="en-US" sz="3200" u="sng" dirty="0">
              <a:solidFill>
                <a:schemeClr val="tx1"/>
              </a:solidFill>
              <a:latin typeface="Arial" panose="020B0604020202020204" pitchFamily="34" charset="0"/>
              <a:cs typeface="Arial" panose="020B0604020202020204" pitchFamily="34" charset="0"/>
            </a:endParaRPr>
          </a:p>
        </p:txBody>
      </p:sp>
      <p:graphicFrame>
        <p:nvGraphicFramePr>
          <p:cNvPr id="11" name="Table 11"/>
          <p:cNvGraphicFramePr>
            <a:graphicFrameLocks noGrp="1"/>
          </p:cNvGraphicFramePr>
          <p:nvPr/>
        </p:nvGraphicFramePr>
        <p:xfrm>
          <a:off x="3474720" y="4400550"/>
          <a:ext cx="7315200" cy="2222906"/>
        </p:xfrm>
        <a:graphic>
          <a:graphicData uri="http://schemas.openxmlformats.org/drawingml/2006/table">
            <a:tbl>
              <a:tblPr firstRow="1" bandRow="1">
                <a:tableStyleId>{2D5ABB26-0587-4C30-8999-92F81FD0307C}</a:tableStyleId>
              </a:tblPr>
              <a:tblGrid>
                <a:gridCol w="7315200">
                  <a:extLst>
                    <a:ext uri="{9D8B030D-6E8A-4147-A177-3AD203B41FA5}">
                      <a16:colId xmlns:a16="http://schemas.microsoft.com/office/drawing/2014/main" val="20000"/>
                    </a:ext>
                  </a:extLst>
                </a:gridCol>
              </a:tblGrid>
              <a:tr h="2222906">
                <a:tc>
                  <a:txBody>
                    <a:bodyPr/>
                    <a:lstStyle/>
                    <a:p>
                      <a:endParaRPr lang="en-US" sz="2600"/>
                    </a:p>
                  </a:txBody>
                  <a:tcPr marL="109728" marR="109728" marT="54864" marB="54864">
                    <a:blipFill>
                      <a:blip r:embed="rId3"/>
                      <a:stretch>
                        <a:fillRect t="-1967" b="-7869"/>
                      </a:stretch>
                    </a:blipFill>
                  </a:tcPr>
                </a:tc>
                <a:extLst>
                  <a:ext uri="{0D108BD9-81ED-4DB2-BD59-A6C34878D82A}">
                    <a16:rowId xmlns:a16="http://schemas.microsoft.com/office/drawing/2014/main" val="10000"/>
                  </a:ext>
                </a:extLst>
              </a:tr>
            </a:tbl>
          </a:graphicData>
        </a:graphic>
      </p:graphicFrame>
      <p:graphicFrame>
        <p:nvGraphicFramePr>
          <p:cNvPr id="13" name="Table 13"/>
          <p:cNvGraphicFramePr>
            <a:graphicFrameLocks noGrp="1"/>
          </p:cNvGraphicFramePr>
          <p:nvPr/>
        </p:nvGraphicFramePr>
        <p:xfrm>
          <a:off x="3474720" y="6766560"/>
          <a:ext cx="8686800" cy="548640"/>
        </p:xfrm>
        <a:graphic>
          <a:graphicData uri="http://schemas.openxmlformats.org/drawingml/2006/table">
            <a:tbl>
              <a:tblPr firstRow="1" bandRow="1">
                <a:tableStyleId>{2D5ABB26-0587-4C30-8999-92F81FD0307C}</a:tableStyleId>
              </a:tblPr>
              <a:tblGrid>
                <a:gridCol w="8686800">
                  <a:extLst>
                    <a:ext uri="{9D8B030D-6E8A-4147-A177-3AD203B41FA5}">
                      <a16:colId xmlns:a16="http://schemas.microsoft.com/office/drawing/2014/main" val="20000"/>
                    </a:ext>
                  </a:extLst>
                </a:gridCol>
              </a:tblGrid>
              <a:tr h="548640">
                <a:tc>
                  <a:txBody>
                    <a:bodyPr/>
                    <a:lstStyle/>
                    <a:p>
                      <a:endParaRPr lang="en-US" sz="2600"/>
                    </a:p>
                  </a:txBody>
                  <a:tcPr marL="109728" marR="109728" marT="54864" marB="54864">
                    <a:blipFill>
                      <a:blip r:embed="rId4"/>
                      <a:stretch>
                        <a:fillRect t="-9333" b="-32000"/>
                      </a:stretch>
                    </a:blipFill>
                  </a:tcPr>
                </a:tc>
                <a:extLst>
                  <a:ext uri="{0D108BD9-81ED-4DB2-BD59-A6C34878D82A}">
                    <a16:rowId xmlns:a16="http://schemas.microsoft.com/office/drawing/2014/main" val="10000"/>
                  </a:ext>
                </a:extLst>
              </a:tr>
            </a:tbl>
          </a:graphicData>
        </a:graphic>
      </p:graphicFrame>
      <p:graphicFrame>
        <p:nvGraphicFramePr>
          <p:cNvPr id="12293" name="Object 14"/>
          <p:cNvGraphicFramePr>
            <a:graphicFrameLocks noChangeAspect="1"/>
          </p:cNvGraphicFramePr>
          <p:nvPr/>
        </p:nvGraphicFramePr>
        <p:xfrm>
          <a:off x="4937125" y="2651125"/>
          <a:ext cx="1098550" cy="238125"/>
        </p:xfrm>
        <a:graphic>
          <a:graphicData uri="http://schemas.openxmlformats.org/presentationml/2006/ole">
            <mc:AlternateContent xmlns:mc="http://schemas.openxmlformats.org/markup-compatibility/2006">
              <mc:Choice xmlns:v="urn:schemas-microsoft-com:vml" Requires="v">
                <p:oleObj spid="_x0000_s12331" name="Equation" r:id="rId5" imgW="435285" imgH="677109" progId="Equation.DSMT4">
                  <p:embed/>
                </p:oleObj>
              </mc:Choice>
              <mc:Fallback>
                <p:oleObj name="Equation" r:id="rId5" imgW="435285" imgH="677109"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7125" y="2651125"/>
                        <a:ext cx="10985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294" name="Object 15"/>
          <p:cNvGraphicFramePr>
            <a:graphicFrameLocks noChangeAspect="1"/>
          </p:cNvGraphicFramePr>
          <p:nvPr/>
        </p:nvGraphicFramePr>
        <p:xfrm>
          <a:off x="4937125" y="2651125"/>
          <a:ext cx="1098550" cy="238125"/>
        </p:xfrm>
        <a:graphic>
          <a:graphicData uri="http://schemas.openxmlformats.org/presentationml/2006/ole">
            <mc:AlternateContent xmlns:mc="http://schemas.openxmlformats.org/markup-compatibility/2006">
              <mc:Choice xmlns:v="urn:schemas-microsoft-com:vml" Requires="v">
                <p:oleObj spid="_x0000_s12332" name="Equation" r:id="rId7" imgW="435285" imgH="677109" progId="Equation.DSMT4">
                  <p:embed/>
                </p:oleObj>
              </mc:Choice>
              <mc:Fallback>
                <p:oleObj name="Equation" r:id="rId7" imgW="435285" imgH="677109"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7125" y="2651125"/>
                        <a:ext cx="10985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pPr>
              <a:defRPr/>
            </a:pPr>
            <a:fld id="{D331511B-F509-404D-B52B-CDD54D06A263}" type="datetime10">
              <a:rPr lang="en-US" smtClean="0"/>
              <a:t>23:59</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2835275" y="5106988"/>
            <a:ext cx="8412163" cy="457200"/>
          </a:xfrm>
        </p:spPr>
        <p:txBody>
          <a:bodyPr rtlCol="0">
            <a:normAutofit lnSpcReduction="10000"/>
          </a:bodyPr>
          <a:lstStyle/>
          <a:p>
            <a:pPr marL="109728" indent="-109728" algn="ctr" defTabSz="1097280" eaLnBrk="1" fontAlgn="auto" hangingPunct="1">
              <a:spcBef>
                <a:spcPts val="1440"/>
              </a:spcBef>
              <a:spcAft>
                <a:spcPts val="240"/>
              </a:spcAft>
              <a:defRPr/>
            </a:pPr>
            <a:r>
              <a:rPr lang="en-US" sz="2640" b="1" u="sng" dirty="0" err="1">
                <a:solidFill>
                  <a:srgbClr val="FF0000"/>
                </a:solidFill>
                <a:latin typeface="Arial" panose="020B0604020202020204" pitchFamily="34" charset="0"/>
                <a:cs typeface="Arial" panose="020B0604020202020204" pitchFamily="34" charset="0"/>
              </a:rPr>
              <a:t>Giải</a:t>
            </a:r>
            <a:r>
              <a:rPr lang="en-US" sz="2640" b="1" u="sng" dirty="0">
                <a:solidFill>
                  <a:srgbClr val="FF0000"/>
                </a:solidFill>
                <a:latin typeface="Arial" panose="020B0604020202020204" pitchFamily="34" charset="0"/>
                <a:cs typeface="Arial" panose="020B0604020202020204" pitchFamily="34" charset="0"/>
              </a:rPr>
              <a:t>:</a:t>
            </a:r>
          </a:p>
          <a:p>
            <a:pPr marL="109728" indent="-109728" defTabSz="1097280" eaLnBrk="1" fontAlgn="auto" hangingPunct="1">
              <a:spcBef>
                <a:spcPts val="1440"/>
              </a:spcBef>
              <a:spcAft>
                <a:spcPts val="240"/>
              </a:spcAft>
              <a:defRPr/>
            </a:pPr>
            <a:endParaRPr lang="en-US" sz="2640" dirty="0">
              <a:latin typeface="Arial" panose="020B0604020202020204" pitchFamily="34" charset="0"/>
              <a:cs typeface="Arial" panose="020B0604020202020204" pitchFamily="34" charset="0"/>
            </a:endParaRPr>
          </a:p>
        </p:txBody>
      </p:sp>
      <p:sp>
        <p:nvSpPr>
          <p:cNvPr id="7" name="Rectangle: Rounded Corners 6"/>
          <p:cNvSpPr/>
          <p:nvPr/>
        </p:nvSpPr>
        <p:spPr>
          <a:xfrm>
            <a:off x="327024" y="838200"/>
            <a:ext cx="13998575" cy="37052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defTabSz="548640" eaLnBrk="1" fontAlgn="auto" hangingPunct="1">
              <a:spcBef>
                <a:spcPts val="0"/>
              </a:spcBef>
              <a:spcAft>
                <a:spcPts val="0"/>
              </a:spcAft>
              <a:defRPr/>
            </a:pPr>
            <a:r>
              <a:rPr lang="en-US" sz="2880" b="1" u="sng"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1.32</a:t>
            </a:r>
          </a:p>
          <a:p>
            <a:pPr marL="548640" indent="-548640" defTabSz="548640" eaLnBrk="1" fontAlgn="auto" hangingPunct="1">
              <a:lnSpc>
                <a:spcPct val="150000"/>
              </a:lnSpc>
              <a:spcBef>
                <a:spcPts val="0"/>
              </a:spcBef>
              <a:spcAft>
                <a:spcPts val="0"/>
              </a:spcAft>
              <a:buFontTx/>
              <a:buAutoNum type="alphaLcPeriod"/>
              <a:defRPr/>
            </a:pP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Viết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tự</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nhiên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nhỏ</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nhất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có</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bốn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chữ</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548640" indent="-548640" defTabSz="548640" eaLnBrk="1" fontAlgn="auto" hangingPunct="1">
              <a:lnSpc>
                <a:spcPct val="150000"/>
              </a:lnSpc>
              <a:spcBef>
                <a:spcPts val="0"/>
              </a:spcBef>
              <a:spcAft>
                <a:spcPts val="0"/>
              </a:spcAft>
              <a:buFontTx/>
              <a:buAutoNum type="alphaLcPeriod"/>
              <a:defRPr/>
            </a:pP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Viết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tự</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nhiên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nhỏ</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nhất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có</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bốn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chữ</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khác</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nhau</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548640" indent="-548640" defTabSz="548640" eaLnBrk="1" fontAlgn="auto" hangingPunct="1">
              <a:lnSpc>
                <a:spcPct val="150000"/>
              </a:lnSpc>
              <a:spcBef>
                <a:spcPts val="0"/>
              </a:spcBef>
              <a:spcAft>
                <a:spcPts val="0"/>
              </a:spcAft>
              <a:buFontTx/>
              <a:buAutoNum type="alphaLcPeriod"/>
              <a:defRPr/>
            </a:pP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Viết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tự</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nhiên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nhỏ</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nhất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có</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bốn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chữ</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khác</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nhau</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và</a:t>
            </a:r>
            <a:r>
              <a:rPr lang="en-US" sz="288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vi-VN"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các chữ số đều</a:t>
            </a:r>
            <a:r>
              <a:rPr lang="en-US"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là</a:t>
            </a:r>
            <a:r>
              <a:rPr lang="en-US" sz="288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chẵn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548640" indent="-548640" defTabSz="548640" eaLnBrk="1" fontAlgn="auto" hangingPunct="1">
              <a:lnSpc>
                <a:spcPct val="150000"/>
              </a:lnSpc>
              <a:spcBef>
                <a:spcPts val="0"/>
              </a:spcBef>
              <a:spcAft>
                <a:spcPts val="0"/>
              </a:spcAft>
              <a:buFontTx/>
              <a:buAutoNum type="alphaLcPeriod"/>
              <a:defRPr/>
            </a:pP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Viết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tự</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nhiên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nhỏ</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nhất</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có</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bốn</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chữ</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số</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khác</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nhau</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và</a:t>
            </a:r>
            <a:r>
              <a:rPr lang="en-US" sz="288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vi-VN"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các chữ số </a:t>
            </a:r>
            <a:r>
              <a:rPr lang="en-US"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đều </a:t>
            </a:r>
            <a:r>
              <a:rPr lang="en-US" sz="288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là</a:t>
            </a:r>
            <a:r>
              <a:rPr lang="en-US" sz="288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88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lẻ</a:t>
            </a:r>
            <a:r>
              <a:rPr lang="en-US" sz="288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sz="2880" dirty="0">
              <a:latin typeface="Arial" panose="020B0604020202020204" pitchFamily="34" charset="0"/>
              <a:cs typeface="Arial" panose="020B0604020202020204" pitchFamily="34" charset="0"/>
            </a:endParaRPr>
          </a:p>
        </p:txBody>
      </p:sp>
      <p:graphicFrame>
        <p:nvGraphicFramePr>
          <p:cNvPr id="10" name="Table 10"/>
          <p:cNvGraphicFramePr>
            <a:graphicFrameLocks noGrp="1"/>
          </p:cNvGraphicFramePr>
          <p:nvPr/>
        </p:nvGraphicFramePr>
        <p:xfrm>
          <a:off x="3565525" y="5626100"/>
          <a:ext cx="7315200" cy="1828800"/>
        </p:xfrm>
        <a:graphic>
          <a:graphicData uri="http://schemas.openxmlformats.org/drawingml/2006/table">
            <a:tbl>
              <a:tblPr firstRow="1" bandRow="1">
                <a:tableStyleId>{2D5ABB26-0587-4C30-8999-92F81FD0307C}</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1009768">
                <a:tc>
                  <a:txBody>
                    <a:bodyPr/>
                    <a:lstStyle/>
                    <a:p>
                      <a:r>
                        <a:rPr lang="en-US" sz="2900" dirty="0">
                          <a:latin typeface="Arial" panose="020B0604020202020204" pitchFamily="34" charset="0"/>
                          <a:cs typeface="Arial" panose="020B0604020202020204" pitchFamily="34" charset="0"/>
                        </a:rPr>
                        <a:t>a. 1000</a:t>
                      </a:r>
                    </a:p>
                  </a:txBody>
                  <a:tcPr marL="109728" marR="109728" marT="54864" marB="54864"/>
                </a:tc>
                <a:tc>
                  <a:txBody>
                    <a:bodyPr/>
                    <a:lstStyle/>
                    <a:p>
                      <a:pPr algn="r"/>
                      <a:r>
                        <a:rPr lang="en-US" sz="2900" dirty="0">
                          <a:latin typeface="Arial" panose="020B0604020202020204" pitchFamily="34" charset="0"/>
                          <a:cs typeface="Arial" panose="020B0604020202020204" pitchFamily="34" charset="0"/>
                        </a:rPr>
                        <a:t>b. 1023</a:t>
                      </a:r>
                    </a:p>
                  </a:txBody>
                  <a:tcPr marL="109728" marR="109728" marT="54864" marB="54864"/>
                </a:tc>
                <a:extLst>
                  <a:ext uri="{0D108BD9-81ED-4DB2-BD59-A6C34878D82A}">
                    <a16:rowId xmlns:a16="http://schemas.microsoft.com/office/drawing/2014/main" val="10000"/>
                  </a:ext>
                </a:extLst>
              </a:tr>
              <a:tr h="819032">
                <a:tc>
                  <a:txBody>
                    <a:bodyPr/>
                    <a:lstStyle/>
                    <a:p>
                      <a:r>
                        <a:rPr lang="en-US" sz="2900" dirty="0">
                          <a:latin typeface="Arial" panose="020B0604020202020204" pitchFamily="34" charset="0"/>
                          <a:cs typeface="Arial" panose="020B0604020202020204" pitchFamily="34" charset="0"/>
                        </a:rPr>
                        <a:t>c. 2046</a:t>
                      </a:r>
                    </a:p>
                  </a:txBody>
                  <a:tcPr marL="109728" marR="109728" marT="54864" marB="54864"/>
                </a:tc>
                <a:tc>
                  <a:txBody>
                    <a:bodyPr/>
                    <a:lstStyle/>
                    <a:p>
                      <a:pPr algn="r"/>
                      <a:r>
                        <a:rPr lang="en-US" sz="2900" dirty="0">
                          <a:latin typeface="Arial" panose="020B0604020202020204" pitchFamily="34" charset="0"/>
                          <a:cs typeface="Arial" panose="020B0604020202020204" pitchFamily="34" charset="0"/>
                        </a:rPr>
                        <a:t>d. 1357</a:t>
                      </a:r>
                    </a:p>
                  </a:txBody>
                  <a:tcPr marL="109728" marR="109728" marT="54864" marB="54864"/>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pPr>
              <a:defRPr/>
            </a:pPr>
            <a:fld id="{02A18494-C478-4070-BB17-FC441E8DD323}"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noChangeArrowheads="1"/>
          </p:cNvSpPr>
          <p:nvPr>
            <p:ph sz="quarter" idx="1"/>
          </p:nvPr>
        </p:nvSpPr>
        <p:spPr>
          <a:xfrm>
            <a:off x="5211763" y="5578475"/>
            <a:ext cx="9875837" cy="1308100"/>
          </a:xfrm>
        </p:spPr>
        <p:txBody>
          <a:bodyPr rtlCol="0">
            <a:normAutofit/>
          </a:bodyPr>
          <a:lstStyle/>
          <a:p>
            <a:pPr marL="109728" indent="-109728" defTabSz="1097280" eaLnBrk="1" fontAlgn="auto" hangingPunct="1">
              <a:spcBef>
                <a:spcPts val="1440"/>
              </a:spcBef>
              <a:spcAft>
                <a:spcPts val="240"/>
              </a:spcAft>
              <a:defRPr/>
            </a:pPr>
            <a:endParaRPr lang="en-US" altLang="en-US" sz="2640" smtClean="0">
              <a:solidFill>
                <a:srgbClr val="FF0000"/>
              </a:solidFill>
              <a:latin typeface="Arial" panose="020B0604020202020204" pitchFamily="34" charset="0"/>
              <a:cs typeface="Arial" panose="020B0604020202020204" pitchFamily="34" charset="0"/>
            </a:endParaRPr>
          </a:p>
          <a:p>
            <a:pPr marL="109728" indent="-109728" defTabSz="1097280" eaLnBrk="1" fontAlgn="auto" hangingPunct="1">
              <a:spcBef>
                <a:spcPts val="1440"/>
              </a:spcBef>
              <a:spcAft>
                <a:spcPts val="240"/>
              </a:spcAft>
              <a:defRPr/>
            </a:pPr>
            <a:r>
              <a:rPr lang="en-US" altLang="en-US" sz="3360">
                <a:solidFill>
                  <a:srgbClr val="FF0000"/>
                </a:solidFill>
                <a:latin typeface="Arial" panose="020B0604020202020204" pitchFamily="34" charset="0"/>
                <a:cs typeface="Arial" panose="020B0604020202020204" pitchFamily="34" charset="0"/>
              </a:rPr>
              <a:t>Đáp án: </a:t>
            </a:r>
            <a:r>
              <a:rPr lang="en-US" altLang="en-US" sz="3360">
                <a:latin typeface="Arial" panose="020B0604020202020204" pitchFamily="34" charset="0"/>
                <a:cs typeface="Arial" panose="020B0604020202020204" pitchFamily="34" charset="0"/>
              </a:rPr>
              <a:t>Chữ số 0</a:t>
            </a:r>
          </a:p>
        </p:txBody>
      </p:sp>
      <p:sp>
        <p:nvSpPr>
          <p:cNvPr id="7" name="Rectangle: Rounded Corners 6"/>
          <p:cNvSpPr/>
          <p:nvPr/>
        </p:nvSpPr>
        <p:spPr>
          <a:xfrm>
            <a:off x="457200" y="152400"/>
            <a:ext cx="13487400" cy="3962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defTabSz="548640" eaLnBrk="1" fontAlgn="auto" hangingPunct="1">
              <a:spcBef>
                <a:spcPts val="0"/>
              </a:spcBef>
              <a:spcAft>
                <a:spcPts val="0"/>
              </a:spcAft>
              <a:defRPr/>
            </a:pPr>
            <a:r>
              <a:rPr lang="en-US" sz="3600" b="1" u="sng" dirty="0">
                <a:solidFill>
                  <a:schemeClr val="tx1"/>
                </a:solidFill>
                <a:latin typeface="Arial" panose="020B0604020202020204" pitchFamily="34" charset="0"/>
                <a:cs typeface="Arial" panose="020B0604020202020204" pitchFamily="34" charset="0"/>
              </a:rPr>
              <a:t>1.33</a:t>
            </a:r>
            <a:r>
              <a:rPr lang="en-US" sz="3600" dirty="0">
                <a:solidFill>
                  <a:schemeClr val="tx1"/>
                </a:solidFill>
                <a:latin typeface="Arial" panose="020B0604020202020204" pitchFamily="34" charset="0"/>
                <a:cs typeface="Arial" panose="020B0604020202020204" pitchFamily="34" charset="0"/>
              </a:rPr>
              <a:t> Ta </a:t>
            </a:r>
            <a:r>
              <a:rPr lang="en-US" sz="3600" dirty="0" err="1">
                <a:solidFill>
                  <a:schemeClr val="tx1"/>
                </a:solidFill>
                <a:latin typeface="Arial" panose="020B0604020202020204" pitchFamily="34" charset="0"/>
                <a:cs typeface="Arial" panose="020B0604020202020204" pitchFamily="34" charset="0"/>
              </a:rPr>
              <a:t>đã</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biết</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Giá</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của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mỗi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chữ</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số</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của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một</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số</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tự</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nhiên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viết</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trong</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hệ</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thập</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phân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phụ</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thuộc</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vào</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vị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trí</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của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Chẳng</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hạn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chữ</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số</a:t>
            </a:r>
            <a:r>
              <a:rPr lang="en-US" sz="3600" dirty="0">
                <a:solidFill>
                  <a:schemeClr val="tx1"/>
                </a:solidFill>
                <a:latin typeface="Arial" panose="020B0604020202020204" pitchFamily="34" charset="0"/>
                <a:cs typeface="Arial" panose="020B0604020202020204" pitchFamily="34" charset="0"/>
              </a:rPr>
              <a:t> 2 </a:t>
            </a:r>
            <a:r>
              <a:rPr lang="en-US" sz="3600" dirty="0" err="1">
                <a:solidFill>
                  <a:schemeClr val="tx1"/>
                </a:solidFill>
                <a:latin typeface="Arial" panose="020B0604020202020204" pitchFamily="34" charset="0"/>
                <a:cs typeface="Arial" panose="020B0604020202020204" pitchFamily="34" charset="0"/>
              </a:rPr>
              <a:t>có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giá</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bằng</a:t>
            </a:r>
            <a:r>
              <a:rPr lang="en-US" sz="3600" dirty="0">
                <a:solidFill>
                  <a:schemeClr val="tx1"/>
                </a:solidFill>
                <a:latin typeface="Arial" panose="020B0604020202020204" pitchFamily="34" charset="0"/>
                <a:cs typeface="Arial" panose="020B0604020202020204" pitchFamily="34" charset="0"/>
              </a:rPr>
              <a:t> 2 </a:t>
            </a:r>
            <a:r>
              <a:rPr lang="en-US" sz="3600" dirty="0" err="1">
                <a:solidFill>
                  <a:schemeClr val="tx1"/>
                </a:solidFill>
                <a:latin typeface="Arial" panose="020B0604020202020204" pitchFamily="34" charset="0"/>
                <a:cs typeface="Arial" panose="020B0604020202020204" pitchFamily="34" charset="0"/>
              </a:rPr>
              <a:t>nếu</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nằm</a:t>
            </a:r>
            <a:r>
              <a:rPr lang="en-US" sz="3600" dirty="0">
                <a:solidFill>
                  <a:schemeClr val="tx1"/>
                </a:solidFill>
                <a:latin typeface="Arial" panose="020B0604020202020204" pitchFamily="34" charset="0"/>
                <a:cs typeface="Arial" panose="020B0604020202020204" pitchFamily="34" charset="0"/>
              </a:rPr>
              <a:t> ở </a:t>
            </a:r>
            <a:r>
              <a:rPr lang="en-US" sz="3600" dirty="0" err="1">
                <a:solidFill>
                  <a:schemeClr val="tx1"/>
                </a:solidFill>
                <a:latin typeface="Arial" panose="020B0604020202020204" pitchFamily="34" charset="0"/>
                <a:cs typeface="Arial" panose="020B0604020202020204" pitchFamily="34" charset="0"/>
              </a:rPr>
              <a:t>hàng</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đơn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vị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giá</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bằng</a:t>
            </a:r>
            <a:r>
              <a:rPr lang="en-US" sz="3600" dirty="0">
                <a:solidFill>
                  <a:schemeClr val="tx1"/>
                </a:solidFill>
                <a:latin typeface="Arial" panose="020B0604020202020204" pitchFamily="34" charset="0"/>
                <a:cs typeface="Arial" panose="020B0604020202020204" pitchFamily="34" charset="0"/>
              </a:rPr>
              <a:t> 20 </a:t>
            </a:r>
            <a:r>
              <a:rPr lang="en-US" sz="3600" dirty="0" err="1">
                <a:solidFill>
                  <a:schemeClr val="tx1"/>
                </a:solidFill>
                <a:latin typeface="Arial" panose="020B0604020202020204" pitchFamily="34" charset="0"/>
                <a:cs typeface="Arial" panose="020B0604020202020204" pitchFamily="34" charset="0"/>
              </a:rPr>
              <a:t>nếu</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nằm</a:t>
            </a:r>
            <a:r>
              <a:rPr lang="en-US" sz="3600" dirty="0">
                <a:solidFill>
                  <a:schemeClr val="tx1"/>
                </a:solidFill>
                <a:latin typeface="Arial" panose="020B0604020202020204" pitchFamily="34" charset="0"/>
                <a:cs typeface="Arial" panose="020B0604020202020204" pitchFamily="34" charset="0"/>
              </a:rPr>
              <a:t> ở </a:t>
            </a:r>
            <a:r>
              <a:rPr lang="en-US" sz="3600" dirty="0" err="1">
                <a:solidFill>
                  <a:schemeClr val="tx1"/>
                </a:solidFill>
                <a:latin typeface="Arial" panose="020B0604020202020204" pitchFamily="34" charset="0"/>
                <a:cs typeface="Arial" panose="020B0604020202020204" pitchFamily="34" charset="0"/>
              </a:rPr>
              <a:t>hàng</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chục</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Tuy</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nhiên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một</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chữ</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số</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mà</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giá</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của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nó</a:t>
            </a:r>
            <a:r>
              <a:rPr lang="en-US" sz="3600" dirty="0">
                <a:solidFill>
                  <a:schemeClr val="tx1"/>
                </a:solidFill>
                <a:latin typeface="Arial" panose="020B0604020202020204" pitchFamily="34" charset="0"/>
                <a:cs typeface="Arial" panose="020B0604020202020204" pitchFamily="34" charset="0"/>
              </a:rPr>
              <a:t> k </a:t>
            </a:r>
            <a:r>
              <a:rPr lang="en-US" sz="3600" dirty="0" err="1">
                <a:solidFill>
                  <a:schemeClr val="tx1"/>
                </a:solidFill>
                <a:latin typeface="Arial" panose="020B0604020202020204" pitchFamily="34" charset="0"/>
                <a:cs typeface="Arial" panose="020B0604020202020204" pitchFamily="34" charset="0"/>
              </a:rPr>
              <a:t>thay</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đổi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dù</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nằm</a:t>
            </a:r>
            <a:r>
              <a:rPr lang="en-US" sz="3600" dirty="0">
                <a:solidFill>
                  <a:schemeClr val="tx1"/>
                </a:solidFill>
                <a:latin typeface="Arial" panose="020B0604020202020204" pitchFamily="34" charset="0"/>
                <a:cs typeface="Arial" panose="020B0604020202020204" pitchFamily="34" charset="0"/>
              </a:rPr>
              <a:t> ở </a:t>
            </a:r>
            <a:r>
              <a:rPr lang="en-US" sz="3600" dirty="0" err="1">
                <a:solidFill>
                  <a:schemeClr val="tx1"/>
                </a:solidFill>
                <a:latin typeface="Arial" panose="020B0604020202020204" pitchFamily="34" charset="0"/>
                <a:cs typeface="Arial" panose="020B0604020202020204" pitchFamily="34" charset="0"/>
              </a:rPr>
              <a:t>bất</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kì</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vị</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trí</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nào</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đó</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là</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chữ</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số</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nào</a:t>
            </a:r>
            <a:r>
              <a:rPr lang="en-US" sz="3600" dirty="0">
                <a:solidFill>
                  <a:schemeClr val="tx1"/>
                </a:solidFill>
                <a:latin typeface="Arial" panose="020B0604020202020204" pitchFamily="34" charset="0"/>
                <a:cs typeface="Arial" panose="020B0604020202020204" pitchFamily="34" charset="0"/>
              </a:rPr>
              <a:t>?</a:t>
            </a:r>
            <a:endParaRPr lang="en-US" sz="3600" b="1" u="sng" dirty="0">
              <a:solidFill>
                <a:schemeClr val="tx1"/>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a:xfrm>
            <a:off x="457200" y="7696200"/>
            <a:ext cx="1057275" cy="388937"/>
          </a:xfrm>
        </p:spPr>
        <p:txBody>
          <a:bodyPr/>
          <a:lstStyle/>
          <a:p>
            <a:pPr>
              <a:defRPr/>
            </a:pPr>
            <a:fld id="{428D0B33-354E-41FA-9BCD-75183AF1DDF5}" type="datetime10">
              <a:rPr lang="en-US" sz="2400" smtClean="0">
                <a:solidFill>
                  <a:srgbClr val="FF0000"/>
                </a:solidFill>
              </a:rPr>
              <a:t>23:59</a:t>
            </a:fld>
            <a:endParaRPr lang="en-US">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noChangeArrowheads="1"/>
          </p:cNvSpPr>
          <p:nvPr>
            <p:ph type="body" sz="half" idx="2"/>
          </p:nvPr>
        </p:nvSpPr>
        <p:spPr>
          <a:xfrm>
            <a:off x="5029200" y="3214021"/>
            <a:ext cx="3840162" cy="804863"/>
          </a:xfrm>
        </p:spPr>
        <p:txBody>
          <a:bodyPr rtlCol="0">
            <a:normAutofit/>
          </a:bodyPr>
          <a:lstStyle/>
          <a:p>
            <a:pPr algn="ctr" defTabSz="1097280" eaLnBrk="1" fontAlgn="auto" hangingPunct="1">
              <a:spcBef>
                <a:spcPct val="0"/>
              </a:spcBef>
              <a:spcAft>
                <a:spcPts val="240"/>
              </a:spcAft>
              <a:defRPr/>
            </a:pPr>
            <a:r>
              <a:rPr lang="en-US" altLang="en-US" sz="3360">
                <a:solidFill>
                  <a:srgbClr val="FF0000"/>
                </a:solidFill>
                <a:latin typeface="Arial" panose="020B0604020202020204" pitchFamily="34" charset="0"/>
                <a:cs typeface="Arial" panose="020B0604020202020204" pitchFamily="34" charset="0"/>
              </a:rPr>
              <a:t>Giải:</a:t>
            </a:r>
          </a:p>
        </p:txBody>
      </p:sp>
      <p:sp>
        <p:nvSpPr>
          <p:cNvPr id="5" name="Rectangle: Rounded Corners 4"/>
          <p:cNvSpPr/>
          <p:nvPr/>
        </p:nvSpPr>
        <p:spPr>
          <a:xfrm>
            <a:off x="381000" y="304800"/>
            <a:ext cx="13868400" cy="2819400"/>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defTabSz="548640" eaLnBrk="1" fontAlgn="auto" hangingPunct="1">
              <a:lnSpc>
                <a:spcPct val="150000"/>
              </a:lnSpc>
              <a:spcBef>
                <a:spcPts val="0"/>
              </a:spcBef>
              <a:spcAft>
                <a:spcPts val="0"/>
              </a:spcAft>
              <a:defRPr/>
            </a:pPr>
            <a:r>
              <a:rPr lang="en-US" sz="3600" b="1" u="sng">
                <a:solidFill>
                  <a:schemeClr val="tx1"/>
                </a:solidFill>
                <a:latin typeface="Times New Roman" panose="02020603050405020304" pitchFamily="18" charset="0"/>
                <a:cs typeface="Times New Roman" panose="02020603050405020304" pitchFamily="18" charset="0"/>
              </a:rPr>
              <a:t>1.34</a:t>
            </a:r>
            <a:r>
              <a:rPr lang="en-US" sz="3600" b="1">
                <a:solidFill>
                  <a:schemeClr val="tx1"/>
                </a:solidFill>
                <a:latin typeface="Times New Roman" panose="02020603050405020304" pitchFamily="18" charset="0"/>
                <a:cs typeface="Times New Roman" panose="02020603050405020304" pitchFamily="18" charset="0"/>
              </a:rPr>
              <a:t> </a:t>
            </a:r>
            <a:r>
              <a:rPr lang="vi-VN" sz="3600" b="1" smtClean="0">
                <a:solidFill>
                  <a:schemeClr val="tx1"/>
                </a:solidFill>
                <a:latin typeface="Times New Roman" panose="02020603050405020304" pitchFamily="18" charset="0"/>
                <a:cs typeface="Times New Roman" panose="02020603050405020304" pitchFamily="18" charset="0"/>
              </a:rPr>
              <a:t> </a:t>
            </a:r>
            <a:r>
              <a:rPr lang="en-US" sz="3600" smtClean="0">
                <a:solidFill>
                  <a:schemeClr val="tx1"/>
                </a:solidFill>
                <a:latin typeface="Times New Roman" panose="02020603050405020304" pitchFamily="18" charset="0"/>
                <a:cs typeface="Times New Roman" panose="02020603050405020304" pitchFamily="18" charset="0"/>
              </a:rPr>
              <a:t>Một </a:t>
            </a:r>
            <a:r>
              <a:rPr lang="en-US" sz="3600" dirty="0" err="1">
                <a:solidFill>
                  <a:schemeClr val="tx1"/>
                </a:solidFill>
                <a:latin typeface="Times New Roman" panose="02020603050405020304" pitchFamily="18" charset="0"/>
                <a:cs typeface="Times New Roman" panose="02020603050405020304" pitchFamily="18" charset="0"/>
              </a:rPr>
              <a:t>xe</a:t>
            </a:r>
            <a:r>
              <a:rPr lang="en-US" sz="3600" dirty="0">
                <a:solidFill>
                  <a:schemeClr val="tx1"/>
                </a:solidFill>
                <a:latin typeface="Times New Roman" panose="02020603050405020304" pitchFamily="18" charset="0"/>
                <a:cs typeface="Times New Roman" panose="02020603050405020304" pitchFamily="18" charset="0"/>
              </a:rPr>
              <a:t> ô </a:t>
            </a:r>
            <a:r>
              <a:rPr lang="en-US" sz="3600" dirty="0" err="1">
                <a:solidFill>
                  <a:schemeClr val="tx1"/>
                </a:solidFill>
                <a:latin typeface="Times New Roman" panose="02020603050405020304" pitchFamily="18" charset="0"/>
                <a:cs typeface="Times New Roman" panose="02020603050405020304" pitchFamily="18" charset="0"/>
              </a:rPr>
              <a:t>tô</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chở</a:t>
            </a:r>
            <a:r>
              <a:rPr lang="en-US" sz="3600" dirty="0">
                <a:solidFill>
                  <a:schemeClr val="tx1"/>
                </a:solidFill>
                <a:latin typeface="Times New Roman" panose="02020603050405020304" pitchFamily="18" charset="0"/>
                <a:cs typeface="Times New Roman" panose="02020603050405020304" pitchFamily="18" charset="0"/>
              </a:rPr>
              <a:t> 30 bao </a:t>
            </a:r>
            <a:r>
              <a:rPr lang="en-US" sz="3600" dirty="0" err="1">
                <a:solidFill>
                  <a:schemeClr val="tx1"/>
                </a:solidFill>
                <a:latin typeface="Times New Roman" panose="02020603050405020304" pitchFamily="18" charset="0"/>
                <a:cs typeface="Times New Roman" panose="02020603050405020304" pitchFamily="18" charset="0"/>
              </a:rPr>
              <a:t>gạo</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và</a:t>
            </a:r>
            <a:r>
              <a:rPr lang="en-US" sz="3600" dirty="0">
                <a:solidFill>
                  <a:schemeClr val="tx1"/>
                </a:solidFill>
                <a:latin typeface="Times New Roman" panose="02020603050405020304" pitchFamily="18" charset="0"/>
                <a:cs typeface="Times New Roman" panose="02020603050405020304" pitchFamily="18" charset="0"/>
              </a:rPr>
              <a:t> 40 bao </a:t>
            </a:r>
            <a:r>
              <a:rPr lang="en-US" sz="3600" dirty="0" err="1">
                <a:solidFill>
                  <a:schemeClr val="tx1"/>
                </a:solidFill>
                <a:latin typeface="Times New Roman" panose="02020603050405020304" pitchFamily="18" charset="0"/>
                <a:cs typeface="Times New Roman" panose="02020603050405020304" pitchFamily="18" charset="0"/>
              </a:rPr>
              <a:t>ngô</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Biết</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rằng</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mỗi</a:t>
            </a:r>
            <a:r>
              <a:rPr lang="en-US" sz="3600" dirty="0">
                <a:solidFill>
                  <a:schemeClr val="tx1"/>
                </a:solidFill>
                <a:latin typeface="Times New Roman" panose="02020603050405020304" pitchFamily="18" charset="0"/>
                <a:cs typeface="Times New Roman" panose="02020603050405020304" pitchFamily="18" charset="0"/>
              </a:rPr>
              <a:t> bao </a:t>
            </a:r>
            <a:r>
              <a:rPr lang="en-US" sz="3600" dirty="0" err="1">
                <a:solidFill>
                  <a:schemeClr val="tx1"/>
                </a:solidFill>
                <a:latin typeface="Times New Roman" panose="02020603050405020304" pitchFamily="18" charset="0"/>
                <a:cs typeface="Times New Roman" panose="02020603050405020304" pitchFamily="18" charset="0"/>
              </a:rPr>
              <a:t>gạo</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nặng</a:t>
            </a:r>
            <a:r>
              <a:rPr lang="en-US" sz="3600" dirty="0">
                <a:solidFill>
                  <a:schemeClr val="tx1"/>
                </a:solidFill>
                <a:latin typeface="Times New Roman" panose="02020603050405020304" pitchFamily="18" charset="0"/>
                <a:cs typeface="Times New Roman" panose="02020603050405020304" pitchFamily="18" charset="0"/>
              </a:rPr>
              <a:t> 50 kg, </a:t>
            </a:r>
            <a:r>
              <a:rPr lang="en-US" sz="3600" dirty="0" err="1">
                <a:solidFill>
                  <a:schemeClr val="tx1"/>
                </a:solidFill>
                <a:latin typeface="Times New Roman" panose="02020603050405020304" pitchFamily="18" charset="0"/>
                <a:cs typeface="Times New Roman" panose="02020603050405020304" pitchFamily="18" charset="0"/>
              </a:rPr>
              <a:t>mỗi</a:t>
            </a:r>
            <a:r>
              <a:rPr lang="en-US" sz="3600" dirty="0">
                <a:solidFill>
                  <a:schemeClr val="tx1"/>
                </a:solidFill>
                <a:latin typeface="Times New Roman" panose="02020603050405020304" pitchFamily="18" charset="0"/>
                <a:cs typeface="Times New Roman" panose="02020603050405020304" pitchFamily="18" charset="0"/>
              </a:rPr>
              <a:t> bao </a:t>
            </a:r>
            <a:r>
              <a:rPr lang="en-US" sz="3600" dirty="0" err="1">
                <a:solidFill>
                  <a:schemeClr val="tx1"/>
                </a:solidFill>
                <a:latin typeface="Times New Roman" panose="02020603050405020304" pitchFamily="18" charset="0"/>
                <a:cs typeface="Times New Roman" panose="02020603050405020304" pitchFamily="18" charset="0"/>
              </a:rPr>
              <a:t>ngô</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nặng</a:t>
            </a:r>
            <a:r>
              <a:rPr lang="en-US" sz="3600" dirty="0">
                <a:solidFill>
                  <a:schemeClr val="tx1"/>
                </a:solidFill>
                <a:latin typeface="Times New Roman" panose="02020603050405020304" pitchFamily="18" charset="0"/>
                <a:cs typeface="Times New Roman" panose="02020603050405020304" pitchFamily="18" charset="0"/>
              </a:rPr>
              <a:t> 60 kg. </a:t>
            </a:r>
            <a:r>
              <a:rPr lang="en-US" sz="3600" dirty="0" err="1">
                <a:solidFill>
                  <a:schemeClr val="tx1"/>
                </a:solidFill>
                <a:latin typeface="Times New Roman" panose="02020603050405020304" pitchFamily="18" charset="0"/>
                <a:cs typeface="Times New Roman" panose="02020603050405020304" pitchFamily="18" charset="0"/>
              </a:rPr>
              <a:t>Hỏi</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xe</a:t>
            </a:r>
            <a:r>
              <a:rPr lang="en-US" sz="3600" dirty="0">
                <a:solidFill>
                  <a:schemeClr val="tx1"/>
                </a:solidFill>
                <a:latin typeface="Times New Roman" panose="02020603050405020304" pitchFamily="18" charset="0"/>
                <a:cs typeface="Times New Roman" panose="02020603050405020304" pitchFamily="18" charset="0"/>
              </a:rPr>
              <a:t> ô </a:t>
            </a:r>
            <a:r>
              <a:rPr lang="en-US" sz="3600" dirty="0" err="1">
                <a:solidFill>
                  <a:schemeClr val="tx1"/>
                </a:solidFill>
                <a:latin typeface="Times New Roman" panose="02020603050405020304" pitchFamily="18" charset="0"/>
                <a:cs typeface="Times New Roman" panose="02020603050405020304" pitchFamily="18" charset="0"/>
              </a:rPr>
              <a:t>tô</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đó</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chở</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tất</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cả</a:t>
            </a:r>
            <a:r>
              <a:rPr lang="en-US" sz="3600" dirty="0">
                <a:solidFill>
                  <a:schemeClr val="tx1"/>
                </a:solidFill>
                <a:latin typeface="Times New Roman" panose="02020603050405020304" pitchFamily="18" charset="0"/>
                <a:cs typeface="Times New Roman" panose="02020603050405020304" pitchFamily="18" charset="0"/>
              </a:rPr>
              <a:t> bao </a:t>
            </a:r>
            <a:r>
              <a:rPr lang="en-US" sz="3600" dirty="0" err="1">
                <a:solidFill>
                  <a:schemeClr val="tx1"/>
                </a:solidFill>
                <a:latin typeface="Times New Roman" panose="02020603050405020304" pitchFamily="18" charset="0"/>
                <a:cs typeface="Times New Roman" panose="02020603050405020304" pitchFamily="18" charset="0"/>
              </a:rPr>
              <a:t>nhiêu</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kilôgam</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gạo</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và</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ngô</a:t>
            </a:r>
            <a:r>
              <a:rPr lang="en-US" sz="3600" dirty="0">
                <a:solidFill>
                  <a:schemeClr val="tx1"/>
                </a:solidFill>
                <a:latin typeface="Times New Roman" panose="02020603050405020304" pitchFamily="18" charset="0"/>
                <a:cs typeface="Times New Roman" panose="02020603050405020304" pitchFamily="18" charset="0"/>
              </a:rPr>
              <a:t>?  </a:t>
            </a:r>
            <a:endParaRPr lang="en-US" sz="3600" u="sng"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Table 7"/>
          <p:cNvGraphicFramePr>
            <a:graphicFrameLocks noGrp="1"/>
          </p:cNvGraphicFramePr>
          <p:nvPr>
            <p:extLst>
              <p:ext uri="{D42A27DB-BD31-4B8C-83A1-F6EECF244321}">
                <p14:modId xmlns:p14="http://schemas.microsoft.com/office/powerpoint/2010/main" val="718021731"/>
              </p:ext>
            </p:extLst>
          </p:nvPr>
        </p:nvGraphicFramePr>
        <p:xfrm>
          <a:off x="1143000" y="4108705"/>
          <a:ext cx="11734800" cy="4117266"/>
        </p:xfrm>
        <a:graphic>
          <a:graphicData uri="http://schemas.openxmlformats.org/drawingml/2006/table">
            <a:tbl>
              <a:tblPr firstRow="1" bandRow="1">
                <a:tableStyleId>{2D5ABB26-0587-4C30-8999-92F81FD0307C}</a:tableStyleId>
              </a:tblPr>
              <a:tblGrid>
                <a:gridCol w="11734800">
                  <a:extLst>
                    <a:ext uri="{9D8B030D-6E8A-4147-A177-3AD203B41FA5}">
                      <a16:colId xmlns:a16="http://schemas.microsoft.com/office/drawing/2014/main" val="20000"/>
                    </a:ext>
                  </a:extLst>
                </a:gridCol>
              </a:tblGrid>
              <a:tr h="4117266">
                <a:tc>
                  <a:txBody>
                    <a:bodyPr/>
                    <a:lstStyle/>
                    <a:p>
                      <a:endParaRPr lang="en-US" sz="2600" dirty="0">
                        <a:latin typeface="Times New Roman" panose="02020603050405020304" pitchFamily="18" charset="0"/>
                        <a:cs typeface="Times New Roman" panose="02020603050405020304" pitchFamily="18" charset="0"/>
                      </a:endParaRPr>
                    </a:p>
                  </a:txBody>
                  <a:tcPr marL="109728" marR="109728" marT="54864" marB="54864">
                    <a:blipFill>
                      <a:blip r:embed="rId2"/>
                      <a:stretch>
                        <a:fillRect t="-1805"/>
                      </a:stretch>
                    </a:blipFill>
                  </a:tcPr>
                </a:tc>
                <a:extLst>
                  <a:ext uri="{0D108BD9-81ED-4DB2-BD59-A6C34878D82A}">
                    <a16:rowId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fld id="{0278BC05-9299-4851-B4E9-3C0B181ED9A2}" type="datetime10">
              <a:rPr lang="en-US" smtClean="0"/>
              <a:t>23:59</a:t>
            </a:fld>
            <a:endParaRPr lang="en-US"/>
          </a:p>
        </p:txBody>
      </p:sp>
      <p:sp>
        <p:nvSpPr>
          <p:cNvPr id="6" name="Date Placeholder 1"/>
          <p:cNvSpPr txBox="1">
            <a:spLocks/>
          </p:cNvSpPr>
          <p:nvPr/>
        </p:nvSpPr>
        <p:spPr>
          <a:xfrm>
            <a:off x="457200" y="7696200"/>
            <a:ext cx="1057275" cy="388937"/>
          </a:xfrm>
          <a:prstGeom prst="rect">
            <a:avLst/>
          </a:prstGeom>
        </p:spPr>
        <p:txBody>
          <a:bodyPr vert="horz" lIns="91440" tIns="45720" rIns="91440" bIns="45720" rtlCol="0" anchor="ctr"/>
          <a:lstStyle>
            <a:defPPr>
              <a:defRPr lang="en-US"/>
            </a:defPPr>
            <a:lvl1pPr algn="l" defTabSz="548640" rtl="0" eaLnBrk="0" fontAlgn="base" hangingPunct="0">
              <a:spcBef>
                <a:spcPct val="0"/>
              </a:spcBef>
              <a:spcAft>
                <a:spcPct val="0"/>
              </a:spcAft>
              <a:defRPr sz="1200" kern="1200">
                <a:solidFill>
                  <a:schemeClr val="tx1">
                    <a:lumMod val="90000"/>
                    <a:lumOff val="10000"/>
                  </a:schemeClr>
                </a:solidFill>
                <a:latin typeface="+mj-lt"/>
                <a:ea typeface="+mn-ea"/>
                <a:cs typeface="+mn-cs"/>
              </a:defRPr>
            </a:lvl1pPr>
            <a:lvl2pPr marL="547688" indent="-90488"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1096963" indent="-182563"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644650" indent="-273050"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2193925" indent="-365125"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pPr>
              <a:defRPr/>
            </a:pPr>
            <a:fld id="{428D0B33-354E-41FA-9BCD-75183AF1DDF5}" type="datetime10">
              <a:rPr lang="en-US" sz="2400" smtClean="0">
                <a:solidFill>
                  <a:srgbClr val="FF0000"/>
                </a:solidFill>
              </a:rPr>
              <a:pPr>
                <a:defRPr/>
              </a:pPr>
              <a:t>23:59</a:t>
            </a:fld>
            <a:endParaRPr lang="en-US">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483158" y="4572000"/>
            <a:ext cx="11664085" cy="2926080"/>
          </a:xfrm>
          <a:blipFill>
            <a:blip r:embed="rId2"/>
            <a:stretch>
              <a:fillRect l="-502" t="-4750"/>
            </a:stretch>
          </a:blipFill>
        </p:spPr>
        <p:txBody>
          <a:bodyPr rtlCol="0">
            <a:normAutofit/>
          </a:bodyPr>
          <a:lstStyle/>
          <a:p>
            <a:pPr marL="0" indent="0" defTabSz="1097280" eaLnBrk="1" fontAlgn="auto" hangingPunct="1">
              <a:spcBef>
                <a:spcPts val="1440"/>
              </a:spcBef>
              <a:spcAft>
                <a:spcPts val="240"/>
              </a:spcAft>
              <a:buNone/>
              <a:defRPr/>
            </a:pPr>
            <a:endParaRPr lang="en-US" sz="2800">
              <a:solidFill>
                <a:srgbClr val="FF0000"/>
              </a:solidFill>
            </a:endParaRPr>
          </a:p>
        </p:txBody>
      </p:sp>
      <p:sp>
        <p:nvSpPr>
          <p:cNvPr id="4" name="Rectangle: Rounded Corners 3"/>
          <p:cNvSpPr/>
          <p:nvPr/>
        </p:nvSpPr>
        <p:spPr>
          <a:xfrm>
            <a:off x="457200" y="304800"/>
            <a:ext cx="15240000" cy="2971800"/>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defTabSz="548640" eaLnBrk="1" fontAlgn="auto" hangingPunct="1">
              <a:spcBef>
                <a:spcPts val="0"/>
              </a:spcBef>
              <a:spcAft>
                <a:spcPts val="0"/>
              </a:spcAft>
              <a:defRPr/>
            </a:pPr>
            <a:r>
              <a:rPr lang="en-US" sz="3600" b="1" u="sng" dirty="0">
                <a:solidFill>
                  <a:schemeClr val="tx1"/>
                </a:solidFill>
                <a:latin typeface="Times New Roman" panose="02020603050405020304" pitchFamily="18" charset="0"/>
                <a:cs typeface="Times New Roman" panose="02020603050405020304" pitchFamily="18" charset="0"/>
              </a:rPr>
              <a:t>1.35</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Trong</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tháng</a:t>
            </a:r>
            <a:r>
              <a:rPr lang="en-US" sz="3600" dirty="0">
                <a:solidFill>
                  <a:schemeClr val="tx1"/>
                </a:solidFill>
                <a:latin typeface="Times New Roman" panose="02020603050405020304" pitchFamily="18" charset="0"/>
                <a:cs typeface="Times New Roman" panose="02020603050405020304" pitchFamily="18" charset="0"/>
              </a:rPr>
              <a:t> 7 </a:t>
            </a:r>
            <a:r>
              <a:rPr lang="en-US" sz="3600" dirty="0" err="1">
                <a:solidFill>
                  <a:schemeClr val="tx1"/>
                </a:solidFill>
                <a:latin typeface="Times New Roman" panose="02020603050405020304" pitchFamily="18" charset="0"/>
                <a:cs typeface="Times New Roman" panose="02020603050405020304" pitchFamily="18" charset="0"/>
              </a:rPr>
              <a:t>nhà</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ông</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Khánh</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dùng</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hết</a:t>
            </a:r>
            <a:r>
              <a:rPr lang="en-US" sz="3600" dirty="0">
                <a:solidFill>
                  <a:schemeClr val="tx1"/>
                </a:solidFill>
                <a:latin typeface="Times New Roman" panose="02020603050405020304" pitchFamily="18" charset="0"/>
                <a:cs typeface="Times New Roman" panose="02020603050405020304" pitchFamily="18" charset="0"/>
              </a:rPr>
              <a:t> 115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điện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Hỏi</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ông</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Khánh</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phải</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trả</a:t>
            </a:r>
            <a:r>
              <a:rPr lang="en-US" sz="3600" dirty="0">
                <a:solidFill>
                  <a:schemeClr val="tx1"/>
                </a:solidFill>
                <a:latin typeface="Times New Roman" panose="02020603050405020304" pitchFamily="18" charset="0"/>
                <a:cs typeface="Times New Roman" panose="02020603050405020304" pitchFamily="18" charset="0"/>
              </a:rPr>
              <a:t> bao </a:t>
            </a:r>
            <a:r>
              <a:rPr lang="en-US" sz="3600" dirty="0" err="1">
                <a:solidFill>
                  <a:schemeClr val="tx1"/>
                </a:solidFill>
                <a:latin typeface="Times New Roman" panose="02020603050405020304" pitchFamily="18" charset="0"/>
                <a:cs typeface="Times New Roman" panose="02020603050405020304" pitchFamily="18" charset="0"/>
              </a:rPr>
              <a:t>nhiêu</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tiền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điện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biết</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đơn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giá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điện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như</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sau</a:t>
            </a:r>
            <a:r>
              <a:rPr lang="en-US" sz="3600" dirty="0">
                <a:solidFill>
                  <a:schemeClr val="tx1"/>
                </a:solidFill>
                <a:latin typeface="Times New Roman" panose="02020603050405020304" pitchFamily="18" charset="0"/>
                <a:cs typeface="Times New Roman" panose="02020603050405020304" pitchFamily="18" charset="0"/>
              </a:rPr>
              <a:t>:</a:t>
            </a:r>
          </a:p>
          <a:p>
            <a:pPr defTabSz="548640" eaLnBrk="1" fontAlgn="auto" hangingPunct="1">
              <a:spcBef>
                <a:spcPts val="0"/>
              </a:spcBef>
              <a:spcAft>
                <a:spcPts val="0"/>
              </a:spcAft>
              <a:defRPr/>
            </a:pPr>
            <a:r>
              <a:rPr lang="en-US" sz="3600" dirty="0" err="1">
                <a:solidFill>
                  <a:schemeClr val="tx1"/>
                </a:solidFill>
                <a:latin typeface="Times New Roman" panose="02020603050405020304" pitchFamily="18" charset="0"/>
                <a:cs typeface="Times New Roman" panose="02020603050405020304" pitchFamily="18" charset="0"/>
              </a:rPr>
              <a:t>Giá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tiền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cho</a:t>
            </a:r>
            <a:r>
              <a:rPr lang="en-US" sz="3600" dirty="0">
                <a:solidFill>
                  <a:schemeClr val="tx1"/>
                </a:solidFill>
                <a:latin typeface="Times New Roman" panose="02020603050405020304" pitchFamily="18" charset="0"/>
                <a:cs typeface="Times New Roman" panose="02020603050405020304" pitchFamily="18" charset="0"/>
              </a:rPr>
              <a:t> 50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đầu</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tiên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là</a:t>
            </a:r>
            <a:r>
              <a:rPr lang="en-US" sz="3600" dirty="0">
                <a:solidFill>
                  <a:schemeClr val="tx1"/>
                </a:solidFill>
                <a:latin typeface="Times New Roman" panose="02020603050405020304" pitchFamily="18" charset="0"/>
                <a:cs typeface="Times New Roman" panose="02020603050405020304" pitchFamily="18" charset="0"/>
              </a:rPr>
              <a:t> 1 678 </a:t>
            </a:r>
            <a:r>
              <a:rPr lang="en-US" sz="3600" dirty="0" err="1">
                <a:solidFill>
                  <a:schemeClr val="tx1"/>
                </a:solidFill>
                <a:latin typeface="Times New Roman" panose="02020603050405020304" pitchFamily="18" charset="0"/>
                <a:cs typeface="Times New Roman" panose="02020603050405020304" pitchFamily="18" charset="0"/>
              </a:rPr>
              <a:t>đồng</a:t>
            </a:r>
            <a:r>
              <a:rPr lang="en-US" sz="3600" dirty="0">
                <a:solidFill>
                  <a:schemeClr val="tx1"/>
                </a:solidFill>
                <a:latin typeface="Times New Roman" panose="02020603050405020304" pitchFamily="18" charset="0"/>
                <a:cs typeface="Times New Roman" panose="02020603050405020304" pitchFamily="18" charset="0"/>
              </a:rPr>
              <a:t>/</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a:t>
            </a:r>
          </a:p>
          <a:p>
            <a:pPr defTabSz="548640" eaLnBrk="1" fontAlgn="auto" hangingPunct="1">
              <a:spcBef>
                <a:spcPts val="0"/>
              </a:spcBef>
              <a:spcAft>
                <a:spcPts val="0"/>
              </a:spcAft>
              <a:defRPr/>
            </a:pPr>
            <a:r>
              <a:rPr lang="en-US" sz="3600" dirty="0" err="1">
                <a:solidFill>
                  <a:schemeClr val="tx1"/>
                </a:solidFill>
                <a:latin typeface="Times New Roman" panose="02020603050405020304" pitchFamily="18" charset="0"/>
                <a:cs typeface="Times New Roman" panose="02020603050405020304" pitchFamily="18" charset="0"/>
              </a:rPr>
              <a:t>Giá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tiền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cho</a:t>
            </a:r>
            <a:r>
              <a:rPr lang="en-US" sz="3600" dirty="0">
                <a:solidFill>
                  <a:schemeClr val="tx1"/>
                </a:solidFill>
                <a:latin typeface="Times New Roman" panose="02020603050405020304" pitchFamily="18" charset="0"/>
                <a:cs typeface="Times New Roman" panose="02020603050405020304" pitchFamily="18" charset="0"/>
              </a:rPr>
              <a:t> 50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tiếp</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theo</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từ</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51 </a:t>
            </a:r>
            <a:r>
              <a:rPr lang="en-US" sz="3600" dirty="0" err="1">
                <a:solidFill>
                  <a:schemeClr val="tx1"/>
                </a:solidFill>
                <a:latin typeface="Times New Roman" panose="02020603050405020304" pitchFamily="18" charset="0"/>
                <a:cs typeface="Times New Roman" panose="02020603050405020304" pitchFamily="18" charset="0"/>
              </a:rPr>
              <a:t>đến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100) </a:t>
            </a:r>
            <a:r>
              <a:rPr lang="en-US" sz="3600" dirty="0" err="1">
                <a:solidFill>
                  <a:schemeClr val="tx1"/>
                </a:solidFill>
                <a:latin typeface="Times New Roman" panose="02020603050405020304" pitchFamily="18" charset="0"/>
                <a:cs typeface="Times New Roman" panose="02020603050405020304" pitchFamily="18" charset="0"/>
              </a:rPr>
              <a:t>là</a:t>
            </a:r>
            <a:r>
              <a:rPr lang="en-US" sz="3600" dirty="0">
                <a:solidFill>
                  <a:schemeClr val="tx1"/>
                </a:solidFill>
                <a:latin typeface="Times New Roman" panose="02020603050405020304" pitchFamily="18" charset="0"/>
                <a:cs typeface="Times New Roman" panose="02020603050405020304" pitchFamily="18" charset="0"/>
              </a:rPr>
              <a:t> 1 734 </a:t>
            </a:r>
            <a:r>
              <a:rPr lang="en-US" sz="3600" dirty="0" err="1">
                <a:solidFill>
                  <a:schemeClr val="tx1"/>
                </a:solidFill>
                <a:latin typeface="Times New Roman" panose="02020603050405020304" pitchFamily="18" charset="0"/>
                <a:cs typeface="Times New Roman" panose="02020603050405020304" pitchFamily="18" charset="0"/>
              </a:rPr>
              <a:t>đồng</a:t>
            </a:r>
            <a:r>
              <a:rPr lang="en-US" sz="3600" dirty="0">
                <a:solidFill>
                  <a:schemeClr val="tx1"/>
                </a:solidFill>
                <a:latin typeface="Times New Roman" panose="02020603050405020304" pitchFamily="18" charset="0"/>
                <a:cs typeface="Times New Roman" panose="02020603050405020304" pitchFamily="18" charset="0"/>
              </a:rPr>
              <a:t>/</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a:t>
            </a:r>
          </a:p>
          <a:p>
            <a:pPr defTabSz="548640" eaLnBrk="1" fontAlgn="auto" hangingPunct="1">
              <a:spcBef>
                <a:spcPts val="0"/>
              </a:spcBef>
              <a:spcAft>
                <a:spcPts val="0"/>
              </a:spcAft>
              <a:defRPr/>
            </a:pPr>
            <a:r>
              <a:rPr lang="en-US" sz="3600" dirty="0" err="1">
                <a:solidFill>
                  <a:schemeClr val="tx1"/>
                </a:solidFill>
                <a:latin typeface="Times New Roman" panose="02020603050405020304" pitchFamily="18" charset="0"/>
                <a:cs typeface="Times New Roman" panose="02020603050405020304" pitchFamily="18" charset="0"/>
              </a:rPr>
              <a:t>Giá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tiền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cho</a:t>
            </a:r>
            <a:r>
              <a:rPr lang="en-US" sz="3600" dirty="0">
                <a:solidFill>
                  <a:schemeClr val="tx1"/>
                </a:solidFill>
                <a:latin typeface="Times New Roman" panose="02020603050405020304" pitchFamily="18" charset="0"/>
                <a:cs typeface="Times New Roman" panose="02020603050405020304" pitchFamily="18" charset="0"/>
              </a:rPr>
              <a:t> 100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tiếp</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theo</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từ</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101 </a:t>
            </a:r>
            <a:r>
              <a:rPr lang="en-US" sz="3600" dirty="0" err="1">
                <a:solidFill>
                  <a:schemeClr val="tx1"/>
                </a:solidFill>
                <a:latin typeface="Times New Roman" panose="02020603050405020304" pitchFamily="18" charset="0"/>
                <a:cs typeface="Times New Roman" panose="02020603050405020304" pitchFamily="18" charset="0"/>
              </a:rPr>
              <a:t>đến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số</a:t>
            </a:r>
            <a:r>
              <a:rPr lang="en-US" sz="3600" dirty="0">
                <a:solidFill>
                  <a:schemeClr val="tx1"/>
                </a:solidFill>
                <a:latin typeface="Times New Roman" panose="02020603050405020304" pitchFamily="18" charset="0"/>
                <a:cs typeface="Times New Roman" panose="02020603050405020304" pitchFamily="18" charset="0"/>
              </a:rPr>
              <a:t> 200) </a:t>
            </a:r>
            <a:r>
              <a:rPr lang="en-US" sz="3600" dirty="0" err="1">
                <a:solidFill>
                  <a:schemeClr val="tx1"/>
                </a:solidFill>
                <a:latin typeface="Times New Roman" panose="02020603050405020304" pitchFamily="18" charset="0"/>
                <a:cs typeface="Times New Roman" panose="02020603050405020304" pitchFamily="18" charset="0"/>
              </a:rPr>
              <a:t>là</a:t>
            </a:r>
            <a:r>
              <a:rPr lang="en-US" sz="3600" dirty="0">
                <a:solidFill>
                  <a:schemeClr val="tx1"/>
                </a:solidFill>
                <a:latin typeface="Times New Roman" panose="02020603050405020304" pitchFamily="18" charset="0"/>
                <a:cs typeface="Times New Roman" panose="02020603050405020304" pitchFamily="18" charset="0"/>
              </a:rPr>
              <a:t> 2 014 </a:t>
            </a:r>
            <a:r>
              <a:rPr lang="en-US" sz="3600" dirty="0" err="1">
                <a:solidFill>
                  <a:schemeClr val="tx1"/>
                </a:solidFill>
                <a:latin typeface="Times New Roman" panose="02020603050405020304" pitchFamily="18" charset="0"/>
                <a:cs typeface="Times New Roman" panose="02020603050405020304" pitchFamily="18" charset="0"/>
              </a:rPr>
              <a:t>đồng</a:t>
            </a:r>
            <a:r>
              <a:rPr lang="en-US" sz="3600" dirty="0">
                <a:solidFill>
                  <a:schemeClr val="tx1"/>
                </a:solidFill>
                <a:latin typeface="Times New Roman" panose="02020603050405020304" pitchFamily="18" charset="0"/>
                <a:cs typeface="Times New Roman" panose="02020603050405020304" pitchFamily="18" charset="0"/>
              </a:rPr>
              <a:t>/</a:t>
            </a:r>
            <a:r>
              <a:rPr lang="en-US" sz="3600" dirty="0" err="1">
                <a:solidFill>
                  <a:schemeClr val="tx1"/>
                </a:solidFill>
                <a:latin typeface="Times New Roman" panose="02020603050405020304" pitchFamily="18" charset="0"/>
                <a:cs typeface="Times New Roman" panose="02020603050405020304" pitchFamily="18" charset="0"/>
              </a:rPr>
              <a:t>số</a:t>
            </a:r>
            <a:endParaRPr lang="en-US" sz="3600" dirty="0">
              <a:solidFill>
                <a:schemeClr val="tx1"/>
              </a:solidFill>
              <a:latin typeface="Times New Roman" panose="02020603050405020304" pitchFamily="18" charset="0"/>
              <a:cs typeface="Times New Roman" panose="02020603050405020304" pitchFamily="18" charset="0"/>
            </a:endParaRPr>
          </a:p>
          <a:p>
            <a:pPr defTabSz="548640" eaLnBrk="1" fontAlgn="auto" hangingPunct="1">
              <a:spcBef>
                <a:spcPts val="0"/>
              </a:spcBef>
              <a:spcAft>
                <a:spcPts val="0"/>
              </a:spcAft>
              <a:defRPr/>
            </a:pP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F1BEF42-428F-4E44-BCDD-0F0481CD3537}" type="datetime10">
              <a:rPr lang="en-US" smtClean="0"/>
              <a:t>23:59</a:t>
            </a:fld>
            <a:endParaRPr lang="en-US"/>
          </a:p>
        </p:txBody>
      </p:sp>
      <p:sp>
        <p:nvSpPr>
          <p:cNvPr id="5" name="Date Placeholder 1"/>
          <p:cNvSpPr txBox="1">
            <a:spLocks/>
          </p:cNvSpPr>
          <p:nvPr/>
        </p:nvSpPr>
        <p:spPr>
          <a:xfrm>
            <a:off x="457200" y="7696200"/>
            <a:ext cx="1057275" cy="388937"/>
          </a:xfrm>
          <a:prstGeom prst="rect">
            <a:avLst/>
          </a:prstGeom>
        </p:spPr>
        <p:txBody>
          <a:bodyPr vert="horz" lIns="91440" tIns="45720" rIns="91440" bIns="45720" rtlCol="0" anchor="ctr"/>
          <a:lstStyle>
            <a:defPPr>
              <a:defRPr lang="en-US"/>
            </a:defPPr>
            <a:lvl1pPr algn="l" defTabSz="548640" rtl="0" eaLnBrk="0" fontAlgn="base" hangingPunct="0">
              <a:spcBef>
                <a:spcPct val="0"/>
              </a:spcBef>
              <a:spcAft>
                <a:spcPct val="0"/>
              </a:spcAft>
              <a:defRPr sz="1200" kern="1200">
                <a:solidFill>
                  <a:schemeClr val="tx1">
                    <a:lumMod val="90000"/>
                    <a:lumOff val="10000"/>
                  </a:schemeClr>
                </a:solidFill>
                <a:latin typeface="+mj-lt"/>
                <a:ea typeface="+mn-ea"/>
                <a:cs typeface="+mn-cs"/>
              </a:defRPr>
            </a:lvl1pPr>
            <a:lvl2pPr marL="547688" indent="-90488"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1096963" indent="-182563"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644650" indent="-273050"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2193925" indent="-365125" algn="l" defTabSz="547688"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pPr>
              <a:defRPr/>
            </a:pPr>
            <a:fld id="{428D0B33-354E-41FA-9BCD-75183AF1DDF5}" type="datetime10">
              <a:rPr lang="en-US" sz="2400" smtClean="0">
                <a:solidFill>
                  <a:srgbClr val="FF0000"/>
                </a:solidFill>
              </a:rPr>
              <a:pPr>
                <a:defRPr/>
              </a:pPr>
              <a:t>23:59</a:t>
            </a:fld>
            <a:endParaRPr lang="en-US">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AutoShape 71">
            <a:hlinkClick r:id="rId4" action="ppaction://hlinksldjump" highlightClick="1"/>
          </p:cNvPr>
          <p:cNvSpPr>
            <a:spLocks noChangeArrowheads="1"/>
          </p:cNvSpPr>
          <p:nvPr/>
        </p:nvSpPr>
        <p:spPr bwMode="auto">
          <a:xfrm>
            <a:off x="13350875" y="7327900"/>
            <a:ext cx="914400" cy="641350"/>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endParaRPr lang="vi-VN" altLang="en-US">
              <a:latin typeface="Arial" panose="020B0604020202020204" pitchFamily="34" charset="0"/>
            </a:endParaRPr>
          </a:p>
        </p:txBody>
      </p:sp>
      <p:pic>
        <p:nvPicPr>
          <p:cNvPr id="245854" name="Win654.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12480925" y="7864475"/>
            <a:ext cx="3206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 Box 95"/>
          <p:cNvSpPr txBox="1">
            <a:spLocks noChangeArrowheads="1"/>
          </p:cNvSpPr>
          <p:nvPr/>
        </p:nvSpPr>
        <p:spPr bwMode="auto">
          <a:xfrm>
            <a:off x="5668963" y="457200"/>
            <a:ext cx="310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pPr>
            <a:r>
              <a:rPr lang="en-US" altLang="en-US" sz="3600" b="1">
                <a:solidFill>
                  <a:srgbClr val="0000FF"/>
                </a:solidFill>
                <a:latin typeface="Arial" panose="020B0604020202020204" pitchFamily="34" charset="0"/>
              </a:rPr>
              <a:t>CÂU SỐ 1</a:t>
            </a:r>
          </a:p>
        </p:txBody>
      </p:sp>
      <p:sp>
        <p:nvSpPr>
          <p:cNvPr id="20485" name="Rectangle 96"/>
          <p:cNvSpPr>
            <a:spLocks noChangeArrowheads="1"/>
          </p:cNvSpPr>
          <p:nvPr/>
        </p:nvSpPr>
        <p:spPr bwMode="auto">
          <a:xfrm>
            <a:off x="182563" y="182563"/>
            <a:ext cx="14265275" cy="7864475"/>
          </a:xfrm>
          <a:prstGeom prst="rect">
            <a:avLst/>
          </a:prstGeom>
          <a:noFill/>
          <a:ln w="317500" cmpd="thickThin">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547688" eaLnBrk="0" fontAlgn="base" hangingPunct="0">
              <a:spcBef>
                <a:spcPct val="0"/>
              </a:spcBef>
              <a:spcAft>
                <a:spcPct val="0"/>
              </a:spcAft>
              <a:defRPr>
                <a:solidFill>
                  <a:schemeClr val="tx1"/>
                </a:solidFill>
                <a:latin typeface="Tw Cen MT" panose="020B0602020104020603" pitchFamily="34" charset="0"/>
              </a:defRPr>
            </a:lvl6pPr>
            <a:lvl7pPr marL="2971800" indent="-228600" defTabSz="547688" eaLnBrk="0" fontAlgn="base" hangingPunct="0">
              <a:spcBef>
                <a:spcPct val="0"/>
              </a:spcBef>
              <a:spcAft>
                <a:spcPct val="0"/>
              </a:spcAft>
              <a:defRPr>
                <a:solidFill>
                  <a:schemeClr val="tx1"/>
                </a:solidFill>
                <a:latin typeface="Tw Cen MT" panose="020B0602020104020603" pitchFamily="34" charset="0"/>
              </a:defRPr>
            </a:lvl7pPr>
            <a:lvl8pPr marL="3429000" indent="-228600" defTabSz="547688" eaLnBrk="0" fontAlgn="base" hangingPunct="0">
              <a:spcBef>
                <a:spcPct val="0"/>
              </a:spcBef>
              <a:spcAft>
                <a:spcPct val="0"/>
              </a:spcAft>
              <a:defRPr>
                <a:solidFill>
                  <a:schemeClr val="tx1"/>
                </a:solidFill>
                <a:latin typeface="Tw Cen MT" panose="020B0602020104020603" pitchFamily="34" charset="0"/>
              </a:defRPr>
            </a:lvl8pPr>
            <a:lvl9pPr marL="3886200" indent="-228600" defTabSz="547688"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endParaRPr lang="vi-VN" altLang="en-US">
              <a:solidFill>
                <a:srgbClr val="000099"/>
              </a:solidFill>
              <a:latin typeface="Arial" panose="020B0604020202020204" pitchFamily="34" charset="0"/>
            </a:endParaRPr>
          </a:p>
        </p:txBody>
      </p:sp>
      <p:sp>
        <p:nvSpPr>
          <p:cNvPr id="3" name="TextBox 2"/>
          <p:cNvSpPr txBox="1">
            <a:spLocks noChangeArrowheads="1"/>
          </p:cNvSpPr>
          <p:nvPr/>
        </p:nvSpPr>
        <p:spPr bwMode="auto">
          <a:xfrm>
            <a:off x="1554163" y="2378075"/>
            <a:ext cx="11522075"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defTabSz="548640">
              <a:defRPr/>
            </a:pPr>
            <a:r>
              <a:rPr lang="en-US" altLang="en-US" sz="3360" smtClean="0">
                <a:solidFill>
                  <a:srgbClr val="FF3300"/>
                </a:solidFill>
                <a:latin typeface="Arial" panose="020B0604020202020204" pitchFamily="34" charset="0"/>
              </a:rPr>
              <a:t>Áp dụng </a:t>
            </a:r>
            <a:r>
              <a:rPr lang="en-US" altLang="en-US" sz="3360" smtClean="0">
                <a:solidFill>
                  <a:srgbClr val="3333FF"/>
                </a:solidFill>
                <a:latin typeface="Arial" panose="020B0604020202020204" pitchFamily="34" charset="0"/>
              </a:rPr>
              <a:t>a.b=(a:c).(b.c) </a:t>
            </a:r>
            <a:r>
              <a:rPr lang="en-US" altLang="en-US" sz="3360" smtClean="0">
                <a:solidFill>
                  <a:srgbClr val="FF3300"/>
                </a:solidFill>
                <a:latin typeface="Arial" panose="020B0604020202020204" pitchFamily="34" charset="0"/>
              </a:rPr>
              <a:t>với a,b,c là số tự nhiên,c khác 0;</a:t>
            </a:r>
          </a:p>
          <a:p>
            <a:pPr defTabSz="548640">
              <a:defRPr/>
            </a:pPr>
            <a:endParaRPr lang="en-US" altLang="en-US" sz="3360" smtClean="0">
              <a:solidFill>
                <a:srgbClr val="3333FF"/>
              </a:solidFill>
              <a:latin typeface="Arial" panose="020B0604020202020204" pitchFamily="34" charset="0"/>
              <a:cs typeface="Arial" panose="020B0604020202020204" pitchFamily="34" charset="0"/>
            </a:endParaRPr>
          </a:p>
          <a:p>
            <a:pPr defTabSz="548640">
              <a:defRPr/>
            </a:pPr>
            <a:r>
              <a:rPr lang="en-US" altLang="en-US" sz="3360" smtClean="0">
                <a:solidFill>
                  <a:srgbClr val="3333FF"/>
                </a:solidFill>
                <a:latin typeface="Arial" panose="020B0604020202020204" pitchFamily="34" charset="0"/>
                <a:cs typeface="Arial" panose="020B0604020202020204" pitchFamily="34" charset="0"/>
              </a:rPr>
              <a:t>Tính nhẩm: </a:t>
            </a:r>
            <a:r>
              <a:rPr lang="en-US" altLang="en-US" sz="3360" smtClean="0">
                <a:solidFill>
                  <a:srgbClr val="FF0000"/>
                </a:solidFill>
                <a:latin typeface="Arial" panose="020B0604020202020204" pitchFamily="34" charset="0"/>
                <a:cs typeface="Arial" panose="020B0604020202020204" pitchFamily="34" charset="0"/>
              </a:rPr>
              <a:t>16.25=?</a:t>
            </a:r>
          </a:p>
          <a:p>
            <a:pPr defTabSz="548640">
              <a:defRPr/>
            </a:pPr>
            <a:endParaRPr lang="en-US" altLang="en-US" sz="3360" smtClean="0">
              <a:solidFill>
                <a:srgbClr val="3333FF"/>
              </a:solidFill>
              <a:latin typeface="Arial" panose="020B0604020202020204" pitchFamily="34" charset="0"/>
              <a:cs typeface="Arial" panose="020B0604020202020204" pitchFamily="34" charset="0"/>
            </a:endParaRPr>
          </a:p>
          <a:p>
            <a:pPr defTabSz="548640">
              <a:defRPr/>
            </a:pPr>
            <a:r>
              <a:rPr lang="en-US" altLang="en-US" sz="3360" smtClean="0">
                <a:solidFill>
                  <a:srgbClr val="3333FF"/>
                </a:solidFill>
                <a:latin typeface="Arial" panose="020B0604020202020204" pitchFamily="34" charset="0"/>
                <a:cs typeface="Arial" panose="020B0604020202020204" pitchFamily="34" charset="0"/>
              </a:rPr>
              <a:t>HD:             </a:t>
            </a:r>
            <a:r>
              <a:rPr lang="en-US" altLang="en-US" sz="3360" smtClean="0">
                <a:solidFill>
                  <a:srgbClr val="FF0000"/>
                </a:solidFill>
                <a:latin typeface="Arial" panose="020B0604020202020204" pitchFamily="34" charset="0"/>
                <a:cs typeface="Arial" panose="020B0604020202020204" pitchFamily="34" charset="0"/>
              </a:rPr>
              <a:t>16.25=(16:4).(25.4)=4.100=400</a:t>
            </a:r>
          </a:p>
          <a:p>
            <a:pPr defTabSz="548640">
              <a:defRPr/>
            </a:pPr>
            <a:endParaRPr lang="en-US" altLang="en-US" smtClean="0"/>
          </a:p>
        </p:txBody>
      </p:sp>
      <p:sp>
        <p:nvSpPr>
          <p:cNvPr id="2" name="Date Placeholder 1"/>
          <p:cNvSpPr>
            <a:spLocks noGrp="1"/>
          </p:cNvSpPr>
          <p:nvPr>
            <p:ph type="dt" sz="half" idx="10"/>
          </p:nvPr>
        </p:nvSpPr>
        <p:spPr/>
        <p:txBody>
          <a:bodyPr/>
          <a:lstStyle/>
          <a:p>
            <a:pPr>
              <a:defRPr/>
            </a:pPr>
            <a:fld id="{798121B8-F9C0-4F7E-8D99-450825F08C1F}" type="datetime10">
              <a:rPr lang="en-US" smtClean="0"/>
              <a:t>23:59</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878" fill="hold"/>
                                        <p:tgtEl>
                                          <p:spTgt spid="245854"/>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par>
                                <p:cTn id="12" presetID="22" presetClass="entr" presetSubtype="4"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fill="hold" display="0">
                  <p:stCondLst>
                    <p:cond delay="indefinite"/>
                  </p:stCondLst>
                  <p:endCondLst>
                    <p:cond evt="onNext" delay="0">
                      <p:tgtEl>
                        <p:sldTgt/>
                      </p:tgtEl>
                    </p:cond>
                    <p:cond evt="onPrev" delay="0">
                      <p:tgtEl>
                        <p:sldTgt/>
                      </p:tgtEl>
                    </p:cond>
                    <p:cond evt="onStopAudio" delay="0">
                      <p:tgtEl>
                        <p:sldTgt/>
                      </p:tgtEl>
                    </p:cond>
                  </p:endCondLst>
                </p:cTn>
                <p:tgtEl>
                  <p:spTgt spid="245854"/>
                </p:tgtEl>
              </p:cMediaNode>
            </p:audio>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5801</TotalTime>
  <Words>1172</Words>
  <Application>Microsoft Office PowerPoint</Application>
  <PresentationFormat>Custom</PresentationFormat>
  <Paragraphs>143</Paragraphs>
  <Slides>20</Slides>
  <Notes>0</Notes>
  <HiddenSlides>0</HiddenSlides>
  <MMClips>12</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1" baseType="lpstr">
      <vt:lpstr>.VnTime</vt:lpstr>
      <vt:lpstr>Arial</vt:lpstr>
      <vt:lpstr>Arial Narrow</vt:lpstr>
      <vt:lpstr>Calibri</vt:lpstr>
      <vt:lpstr>Georgia</vt:lpstr>
      <vt:lpstr>Times New Roman</vt:lpstr>
      <vt:lpstr>Tw Cen MT</vt:lpstr>
      <vt:lpstr>Tw Cen MT Condensed</vt:lpstr>
      <vt:lpstr>Wingdings 3</vt:lpstr>
      <vt:lpstr>Integral</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 alone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Quang Minh</dc:creator>
  <cp:lastModifiedBy>DELL</cp:lastModifiedBy>
  <cp:revision>203</cp:revision>
  <cp:lastPrinted>1601-01-01T00:00:00Z</cp:lastPrinted>
  <dcterms:created xsi:type="dcterms:W3CDTF">2003-11-27T14:41:05Z</dcterms:created>
  <dcterms:modified xsi:type="dcterms:W3CDTF">2023-09-18T17:03:50Z</dcterms:modified>
</cp:coreProperties>
</file>